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27.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8.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2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0.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1.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32.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3.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256" r:id="rId5"/>
    <p:sldId id="257" r:id="rId6"/>
    <p:sldId id="264" r:id="rId7"/>
    <p:sldId id="259" r:id="rId8"/>
    <p:sldId id="268" r:id="rId9"/>
    <p:sldId id="267" r:id="rId10"/>
    <p:sldId id="269" r:id="rId11"/>
    <p:sldId id="266"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61" r:id="rId25"/>
    <p:sldId id="282" r:id="rId26"/>
    <p:sldId id="283" r:id="rId27"/>
    <p:sldId id="284" r:id="rId28"/>
    <p:sldId id="286" r:id="rId29"/>
    <p:sldId id="285" r:id="rId30"/>
    <p:sldId id="287" r:id="rId31"/>
    <p:sldId id="288" r:id="rId32"/>
    <p:sldId id="289" r:id="rId33"/>
    <p:sldId id="291" r:id="rId34"/>
    <p:sldId id="292" r:id="rId35"/>
    <p:sldId id="294" r:id="rId36"/>
    <p:sldId id="293" r:id="rId37"/>
  </p:sldIdLst>
  <p:sldSz cx="12192000" cy="6858000"/>
  <p:notesSz cx="6858000" cy="9144000"/>
  <p:defaultTextStyle>
    <a:defPPr rtl="0">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712" autoAdjust="0"/>
  </p:normalViewPr>
  <p:slideViewPr>
    <p:cSldViewPr snapToGrid="0">
      <p:cViewPr>
        <p:scale>
          <a:sx n="75" d="100"/>
          <a:sy n="75" d="100"/>
        </p:scale>
        <p:origin x="250" y="120"/>
      </p:cViewPr>
      <p:guideLst/>
    </p:cSldViewPr>
  </p:slideViewPr>
  <p:notesTextViewPr>
    <p:cViewPr>
      <p:scale>
        <a:sx n="1" d="1"/>
        <a:sy n="1" d="1"/>
      </p:scale>
      <p:origin x="0" y="0"/>
    </p:cViewPr>
  </p:notesTextViewPr>
  <p:notesViewPr>
    <p:cSldViewPr snapToGrid="0">
      <p:cViewPr varScale="1">
        <p:scale>
          <a:sx n="97" d="100"/>
          <a:sy n="97" d="100"/>
        </p:scale>
        <p:origin x="2868"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F69A6-0780-49EA-A6A8-3965C12489B2}"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rtlCol="0"/>
        <a:lstStyle>
          <a:defPPr>
            <a:defRPr lang="it-IT"/>
          </a:defPPr>
        </a:lstStyle>
        <a:p>
          <a:pPr rtl="0"/>
          <a:endParaRPr lang="it-IT"/>
        </a:p>
      </dgm:t>
    </dgm:pt>
    <dgm:pt modelId="{30269CC2-8DD6-4402-82F3-18F164A732FF}">
      <dgm:prSet/>
      <dgm:spPr/>
      <dgm:t>
        <a:bodyPr rtlCol="0"/>
        <a:lstStyle>
          <a:defPPr>
            <a:defRPr lang="it-IT"/>
          </a:defPPr>
        </a:lstStyle>
        <a:p>
          <a:pPr rtl="0"/>
          <a:r>
            <a:rPr lang="it-IT" b="1" dirty="0">
              <a:solidFill>
                <a:schemeClr val="bg1"/>
              </a:solidFill>
            </a:rPr>
            <a:t>0. Premessa</a:t>
          </a:r>
        </a:p>
      </dgm:t>
    </dgm:pt>
    <dgm:pt modelId="{4A8A3B18-A3DE-475C-8BF1-FB4B84DDA43B}" type="parTrans" cxnId="{813C1BD6-5A4A-43F4-8BF7-0645F72381AA}">
      <dgm:prSet/>
      <dgm:spPr/>
      <dgm:t>
        <a:bodyPr rtlCol="0"/>
        <a:lstStyle>
          <a:defPPr>
            <a:defRPr lang="it-IT"/>
          </a:defPPr>
        </a:lstStyle>
        <a:p>
          <a:pPr rtl="0"/>
          <a:endParaRPr lang="it-IT"/>
        </a:p>
      </dgm:t>
    </dgm:pt>
    <dgm:pt modelId="{2DAA2C1D-14F6-4BCA-B047-0B53ADD46F43}" type="sibTrans" cxnId="{813C1BD6-5A4A-43F4-8BF7-0645F72381AA}">
      <dgm:prSet/>
      <dgm:spPr/>
      <dgm:t>
        <a:bodyPr rtlCol="0"/>
        <a:lstStyle>
          <a:defPPr>
            <a:defRPr lang="it-IT"/>
          </a:defPPr>
        </a:lstStyle>
        <a:p>
          <a:pPr rtl="0"/>
          <a:endParaRPr lang="it-IT"/>
        </a:p>
      </dgm:t>
    </dgm:pt>
    <dgm:pt modelId="{2B87ECDB-C552-42F6-9B52-6548A18B206B}">
      <dgm:prSet/>
      <dgm:spPr/>
      <dgm:t>
        <a:bodyPr rtlCol="0"/>
        <a:lstStyle>
          <a:defPPr>
            <a:defRPr lang="it-IT"/>
          </a:defPPr>
        </a:lstStyle>
        <a:p>
          <a:pPr rtl="0"/>
          <a:r>
            <a:rPr lang="it-IT" b="1" dirty="0">
              <a:solidFill>
                <a:schemeClr val="bg1"/>
              </a:solidFill>
            </a:rPr>
            <a:t>1. L’identità della persona: tra natura e cultura, in un contesto caratterizzato dalla complessità</a:t>
          </a:r>
        </a:p>
      </dgm:t>
    </dgm:pt>
    <dgm:pt modelId="{0DC560D9-C62C-41BA-8D68-CB78933BFF0C}" type="parTrans" cxnId="{91AFA996-5E3B-401C-B400-E70DBD4A4AB6}">
      <dgm:prSet/>
      <dgm:spPr/>
      <dgm:t>
        <a:bodyPr rtlCol="0"/>
        <a:lstStyle>
          <a:defPPr>
            <a:defRPr lang="it-IT"/>
          </a:defPPr>
        </a:lstStyle>
        <a:p>
          <a:pPr rtl="0"/>
          <a:endParaRPr lang="it-IT"/>
        </a:p>
      </dgm:t>
    </dgm:pt>
    <dgm:pt modelId="{80EFB54F-1AC8-40D9-981D-4C85160A5799}" type="sibTrans" cxnId="{91AFA996-5E3B-401C-B400-E70DBD4A4AB6}">
      <dgm:prSet/>
      <dgm:spPr/>
      <dgm:t>
        <a:bodyPr rtlCol="0"/>
        <a:lstStyle>
          <a:defPPr>
            <a:defRPr lang="it-IT"/>
          </a:defPPr>
        </a:lstStyle>
        <a:p>
          <a:pPr rtl="0"/>
          <a:endParaRPr lang="it-IT"/>
        </a:p>
      </dgm:t>
    </dgm:pt>
    <dgm:pt modelId="{419DF63C-9792-4EF5-9125-1EEF4D07C33F}">
      <dgm:prSet/>
      <dgm:spPr/>
      <dgm:t>
        <a:bodyPr rtlCol="0"/>
        <a:lstStyle>
          <a:defPPr>
            <a:defRPr lang="it-IT"/>
          </a:defPPr>
        </a:lstStyle>
        <a:p>
          <a:pPr rtl="0"/>
          <a:r>
            <a:rPr lang="it-IT" dirty="0">
              <a:solidFill>
                <a:schemeClr val="bg1"/>
              </a:solidFill>
            </a:rPr>
            <a:t>2. </a:t>
          </a:r>
          <a:r>
            <a:rPr lang="it-IT" b="1" dirty="0">
              <a:solidFill>
                <a:schemeClr val="bg1"/>
              </a:solidFill>
            </a:rPr>
            <a:t>L’identità della persona: </a:t>
          </a:r>
          <a:r>
            <a:rPr lang="it-IT" b="1" i="1" dirty="0">
              <a:solidFill>
                <a:schemeClr val="bg1"/>
              </a:solidFill>
            </a:rPr>
            <a:t>L’uomo in bilico </a:t>
          </a:r>
          <a:r>
            <a:rPr lang="it-IT" b="1" dirty="0">
              <a:solidFill>
                <a:schemeClr val="bg1"/>
              </a:solidFill>
            </a:rPr>
            <a:t>(S. Bellow)</a:t>
          </a:r>
          <a:endParaRPr lang="it-IT" dirty="0">
            <a:solidFill>
              <a:schemeClr val="bg1"/>
            </a:solidFill>
          </a:endParaRPr>
        </a:p>
      </dgm:t>
    </dgm:pt>
    <dgm:pt modelId="{2B95E8EF-82FE-4F54-970D-D55C9AD8EC00}" type="parTrans" cxnId="{024B121E-3EE5-42C9-97D1-5E0D27C29DC3}">
      <dgm:prSet/>
      <dgm:spPr/>
      <dgm:t>
        <a:bodyPr rtlCol="0"/>
        <a:lstStyle>
          <a:defPPr>
            <a:defRPr lang="it-IT"/>
          </a:defPPr>
        </a:lstStyle>
        <a:p>
          <a:pPr rtl="0"/>
          <a:endParaRPr lang="it-IT"/>
        </a:p>
      </dgm:t>
    </dgm:pt>
    <dgm:pt modelId="{EA8773AB-BB82-4BF6-944E-80CD2086CE93}" type="sibTrans" cxnId="{024B121E-3EE5-42C9-97D1-5E0D27C29DC3}">
      <dgm:prSet/>
      <dgm:spPr/>
      <dgm:t>
        <a:bodyPr rtlCol="0"/>
        <a:lstStyle>
          <a:defPPr>
            <a:defRPr lang="it-IT"/>
          </a:defPPr>
        </a:lstStyle>
        <a:p>
          <a:pPr rtl="0"/>
          <a:endParaRPr lang="it-IT"/>
        </a:p>
      </dgm:t>
    </dgm:pt>
    <dgm:pt modelId="{1B1E513F-BEB7-483A-8F12-A8210AEF19E9}">
      <dgm:prSet/>
      <dgm:spPr/>
      <dgm:t>
        <a:bodyPr rtlCol="0"/>
        <a:lstStyle>
          <a:defPPr>
            <a:defRPr lang="it-IT"/>
          </a:defPPr>
        </a:lstStyle>
        <a:p>
          <a:pPr rtl="0"/>
          <a:r>
            <a:rPr lang="it-IT" b="1" dirty="0">
              <a:solidFill>
                <a:schemeClr val="bg1"/>
              </a:solidFill>
            </a:rPr>
            <a:t>3. L’identità della persona: spazio per soggetti unici, incarnati e concreti </a:t>
          </a:r>
          <a:endParaRPr lang="it-IT" dirty="0">
            <a:solidFill>
              <a:schemeClr val="bg1"/>
            </a:solidFill>
          </a:endParaRPr>
        </a:p>
      </dgm:t>
    </dgm:pt>
    <dgm:pt modelId="{DB284026-3063-4705-B72C-ADE04469BE6D}" type="parTrans" cxnId="{9CD469EF-CF99-411A-B4B3-5B2C59AF684C}">
      <dgm:prSet/>
      <dgm:spPr/>
      <dgm:t>
        <a:bodyPr rtlCol="0"/>
        <a:lstStyle>
          <a:defPPr>
            <a:defRPr lang="it-IT"/>
          </a:defPPr>
        </a:lstStyle>
        <a:p>
          <a:pPr rtl="0"/>
          <a:endParaRPr lang="it-IT"/>
        </a:p>
      </dgm:t>
    </dgm:pt>
    <dgm:pt modelId="{D99C9B80-BA48-46B7-8B67-372E2AFD9E86}" type="sibTrans" cxnId="{9CD469EF-CF99-411A-B4B3-5B2C59AF684C}">
      <dgm:prSet/>
      <dgm:spPr/>
      <dgm:t>
        <a:bodyPr rtlCol="0"/>
        <a:lstStyle>
          <a:defPPr>
            <a:defRPr lang="it-IT"/>
          </a:defPPr>
        </a:lstStyle>
        <a:p>
          <a:pPr rtl="0"/>
          <a:endParaRPr lang="it-IT"/>
        </a:p>
      </dgm:t>
    </dgm:pt>
    <dgm:pt modelId="{F4A56385-3827-49D1-B533-953BA75136B7}">
      <dgm:prSet/>
      <dgm:spPr/>
      <dgm:t>
        <a:bodyPr rtlCol="0"/>
        <a:lstStyle>
          <a:defPPr>
            <a:defRPr lang="it-IT"/>
          </a:defPPr>
        </a:lstStyle>
        <a:p>
          <a:pPr rtl="0"/>
          <a:r>
            <a:rPr lang="it-IT" b="1" dirty="0">
              <a:solidFill>
                <a:schemeClr val="bg1"/>
              </a:solidFill>
            </a:rPr>
            <a:t>4. Oltre il ritmo binario?</a:t>
          </a:r>
          <a:endParaRPr lang="it-IT" dirty="0">
            <a:solidFill>
              <a:schemeClr val="bg1"/>
            </a:solidFill>
          </a:endParaRPr>
        </a:p>
      </dgm:t>
    </dgm:pt>
    <dgm:pt modelId="{5C6E35C5-B6D6-42D4-9FF2-63E3FEC1E45F}" type="parTrans" cxnId="{D572C096-14C8-487B-ABCD-6354192B80BA}">
      <dgm:prSet/>
      <dgm:spPr/>
      <dgm:t>
        <a:bodyPr rtlCol="0"/>
        <a:lstStyle>
          <a:defPPr>
            <a:defRPr lang="it-IT"/>
          </a:defPPr>
        </a:lstStyle>
        <a:p>
          <a:pPr rtl="0"/>
          <a:endParaRPr lang="it-IT"/>
        </a:p>
      </dgm:t>
    </dgm:pt>
    <dgm:pt modelId="{E866DA3A-B427-429E-A892-4812B432ED79}" type="sibTrans" cxnId="{D572C096-14C8-487B-ABCD-6354192B80BA}">
      <dgm:prSet/>
      <dgm:spPr/>
      <dgm:t>
        <a:bodyPr rtlCol="0"/>
        <a:lstStyle>
          <a:defPPr>
            <a:defRPr lang="it-IT"/>
          </a:defPPr>
        </a:lstStyle>
        <a:p>
          <a:pPr rtl="0"/>
          <a:endParaRPr lang="it-IT"/>
        </a:p>
      </dgm:t>
    </dgm:pt>
    <dgm:pt modelId="{05261D3E-3CC7-4C85-9E09-D67FC777908C}" type="pres">
      <dgm:prSet presAssocID="{162F69A6-0780-49EA-A6A8-3965C12489B2}" presName="root" presStyleCnt="0">
        <dgm:presLayoutVars>
          <dgm:dir/>
          <dgm:resizeHandles val="exact"/>
        </dgm:presLayoutVars>
      </dgm:prSet>
      <dgm:spPr/>
    </dgm:pt>
    <dgm:pt modelId="{25C6FE9B-AED9-47D9-807F-76A517615FC1}" type="pres">
      <dgm:prSet presAssocID="{30269CC2-8DD6-4402-82F3-18F164A732FF}" presName="compNode" presStyleCnt="0"/>
      <dgm:spPr/>
    </dgm:pt>
    <dgm:pt modelId="{99698387-9DF3-4127-A7DE-FCE3F05A3470}" type="pres">
      <dgm:prSet presAssocID="{30269CC2-8DD6-4402-82F3-18F164A732FF}" presName="bgRect" presStyleLbl="bgShp" presStyleIdx="0" presStyleCnt="5" custLinFactNeighborX="0" custLinFactNeighborY="-656"/>
      <dgm:spPr>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dgm:spPr>
    </dgm:pt>
    <dgm:pt modelId="{B52E1101-E263-4511-8D8F-5A215C912C41}" type="pres">
      <dgm:prSet presAssocID="{30269CC2-8DD6-4402-82F3-18F164A732FF}" presName="iconRect" presStyleLbl="node1" presStyleIdx="0" presStyleCnt="5"/>
      <dgm:spPr>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erry"/>
        </a:ext>
      </dgm:extLst>
    </dgm:pt>
    <dgm:pt modelId="{18EFBBAF-BD9F-4030-B8A4-57CCEB350921}" type="pres">
      <dgm:prSet presAssocID="{30269CC2-8DD6-4402-82F3-18F164A732FF}" presName="spaceRect" presStyleCnt="0"/>
      <dgm:spPr/>
    </dgm:pt>
    <dgm:pt modelId="{F113ED77-1650-49A8-987A-A13C2A50CEA5}" type="pres">
      <dgm:prSet presAssocID="{30269CC2-8DD6-4402-82F3-18F164A732FF}" presName="parTx" presStyleLbl="revTx" presStyleIdx="0" presStyleCnt="5">
        <dgm:presLayoutVars>
          <dgm:chMax val="0"/>
          <dgm:chPref val="0"/>
        </dgm:presLayoutVars>
      </dgm:prSet>
      <dgm:spPr/>
    </dgm:pt>
    <dgm:pt modelId="{084D1940-F8FF-48AA-A0CA-908C7645C951}" type="pres">
      <dgm:prSet presAssocID="{2DAA2C1D-14F6-4BCA-B047-0B53ADD46F43}" presName="sibTrans" presStyleCnt="0"/>
      <dgm:spPr/>
    </dgm:pt>
    <dgm:pt modelId="{922A9066-91F0-4494-8CF8-01F8511B6028}" type="pres">
      <dgm:prSet presAssocID="{2B87ECDB-C552-42F6-9B52-6548A18B206B}" presName="compNode" presStyleCnt="0"/>
      <dgm:spPr/>
    </dgm:pt>
    <dgm:pt modelId="{FA3369E0-5B38-4FDD-A9F5-22B9810A03F7}" type="pres">
      <dgm:prSet presAssocID="{2B87ECDB-C552-42F6-9B52-6548A18B206B}" presName="bgRect" presStyleLbl="bgShp" presStyleIdx="1" presStyleCnt="5"/>
      <dgm: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FADE9C4E-BFE3-4374-BE2C-676ED238ACF2}" type="pres">
      <dgm:prSet presAssocID="{2B87ECDB-C552-42F6-9B52-6548A18B206B}" presName="iconRect" presStyleLbl="node1" presStyleIdx="1" presStyleCnt="5"/>
      <dgm:spPr>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ducation"/>
        </a:ext>
      </dgm:extLst>
    </dgm:pt>
    <dgm:pt modelId="{7000F0F2-143F-4CAE-BA6B-E9C401E5437A}" type="pres">
      <dgm:prSet presAssocID="{2B87ECDB-C552-42F6-9B52-6548A18B206B}" presName="spaceRect" presStyleCnt="0"/>
      <dgm:spPr/>
    </dgm:pt>
    <dgm:pt modelId="{AC018808-9CEA-4C61-8875-3E922AA167D7}" type="pres">
      <dgm:prSet presAssocID="{2B87ECDB-C552-42F6-9B52-6548A18B206B}" presName="parTx" presStyleLbl="revTx" presStyleIdx="1" presStyleCnt="5">
        <dgm:presLayoutVars>
          <dgm:chMax val="0"/>
          <dgm:chPref val="0"/>
        </dgm:presLayoutVars>
      </dgm:prSet>
      <dgm:spPr/>
    </dgm:pt>
    <dgm:pt modelId="{CE46B6BD-FA9F-4C65-8E75-D8C24C71657B}" type="pres">
      <dgm:prSet presAssocID="{80EFB54F-1AC8-40D9-981D-4C85160A5799}" presName="sibTrans" presStyleCnt="0"/>
      <dgm:spPr/>
    </dgm:pt>
    <dgm:pt modelId="{B12160B6-4EC8-4B4D-A1B2-F7F5F2795F75}" type="pres">
      <dgm:prSet presAssocID="{419DF63C-9792-4EF5-9125-1EEF4D07C33F}" presName="compNode" presStyleCnt="0"/>
      <dgm:spPr/>
    </dgm:pt>
    <dgm:pt modelId="{DB8ABDAA-976A-4A84-A3C3-277080E19DCA}" type="pres">
      <dgm:prSet presAssocID="{419DF63C-9792-4EF5-9125-1EEF4D07C33F}" presName="bgRect" presStyleLbl="bgShp" presStyleIdx="2" presStyleCnt="5"/>
      <dgm: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D335376E-740A-4A47-BC5B-3381DE731CE0}" type="pres">
      <dgm:prSet presAssocID="{419DF63C-9792-4EF5-9125-1EEF4D07C33F}" presName="iconRect" presStyleLbl="node1" presStyleIdx="2" presStyleCnt="5"/>
      <dgm:spPr>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Enrollment"/>
        </a:ext>
      </dgm:extLst>
    </dgm:pt>
    <dgm:pt modelId="{BCDE90E0-E45B-4C79-BE60-A53702208276}" type="pres">
      <dgm:prSet presAssocID="{419DF63C-9792-4EF5-9125-1EEF4D07C33F}" presName="spaceRect" presStyleCnt="0"/>
      <dgm:spPr/>
    </dgm:pt>
    <dgm:pt modelId="{8409F791-340A-4625-9294-3E680D66DB63}" type="pres">
      <dgm:prSet presAssocID="{419DF63C-9792-4EF5-9125-1EEF4D07C33F}" presName="parTx" presStyleLbl="revTx" presStyleIdx="2" presStyleCnt="5">
        <dgm:presLayoutVars>
          <dgm:chMax val="0"/>
          <dgm:chPref val="0"/>
        </dgm:presLayoutVars>
      </dgm:prSet>
      <dgm:spPr/>
    </dgm:pt>
    <dgm:pt modelId="{D4892BA4-47FA-499C-84FA-3A971E9AFE41}" type="pres">
      <dgm:prSet presAssocID="{EA8773AB-BB82-4BF6-944E-80CD2086CE93}" presName="sibTrans" presStyleCnt="0"/>
      <dgm:spPr/>
    </dgm:pt>
    <dgm:pt modelId="{390D1410-0CB7-44D5-903C-C35615DE86E1}" type="pres">
      <dgm:prSet presAssocID="{1B1E513F-BEB7-483A-8F12-A8210AEF19E9}" presName="compNode" presStyleCnt="0"/>
      <dgm:spPr/>
    </dgm:pt>
    <dgm:pt modelId="{C2FCE80A-DCA0-4D7F-8F72-19CB2337E588}" type="pres">
      <dgm:prSet presAssocID="{1B1E513F-BEB7-483A-8F12-A8210AEF19E9}" presName="bgRect" presStyleLbl="bgShp" presStyleIdx="3" presStyleCnt="5"/>
      <dgm: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1B0B9210-632F-4BB5-B140-1FA20D3CF123}" type="pres">
      <dgm:prSet presAssocID="{1B1E513F-BEB7-483A-8F12-A8210AEF19E9}" presName="iconRect" presStyleLbl="node1" presStyleIdx="3" presStyleCnt="5"/>
      <dgm:spPr>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axOutline"/>
        </a:ext>
      </dgm:extLst>
    </dgm:pt>
    <dgm:pt modelId="{E9B85894-F3EF-4216-9DD4-962DCF409217}" type="pres">
      <dgm:prSet presAssocID="{1B1E513F-BEB7-483A-8F12-A8210AEF19E9}" presName="spaceRect" presStyleCnt="0"/>
      <dgm:spPr/>
    </dgm:pt>
    <dgm:pt modelId="{3CBA7321-E2AC-48FD-B351-CE3C9A4CE924}" type="pres">
      <dgm:prSet presAssocID="{1B1E513F-BEB7-483A-8F12-A8210AEF19E9}" presName="parTx" presStyleLbl="revTx" presStyleIdx="3" presStyleCnt="5">
        <dgm:presLayoutVars>
          <dgm:chMax val="0"/>
          <dgm:chPref val="0"/>
        </dgm:presLayoutVars>
      </dgm:prSet>
      <dgm:spPr/>
    </dgm:pt>
    <dgm:pt modelId="{5E25F319-BBA5-4820-B2FC-14F8D56BF078}" type="pres">
      <dgm:prSet presAssocID="{D99C9B80-BA48-46B7-8B67-372E2AFD9E86}" presName="sibTrans" presStyleCnt="0"/>
      <dgm:spPr/>
    </dgm:pt>
    <dgm:pt modelId="{A9DA4473-F7AD-4D05-A89E-4317469C9CAC}" type="pres">
      <dgm:prSet presAssocID="{F4A56385-3827-49D1-B533-953BA75136B7}" presName="compNode" presStyleCnt="0"/>
      <dgm:spPr/>
    </dgm:pt>
    <dgm:pt modelId="{343A76ED-9DD6-4B0A-830E-16ED952B3D06}" type="pres">
      <dgm:prSet presAssocID="{F4A56385-3827-49D1-B533-953BA75136B7}" presName="bgRect" presStyleLbl="bgShp" presStyleIdx="4" presStyleCnt="5"/>
      <dgm: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pt>
    <dgm:pt modelId="{C21BED67-1F13-4312-815B-B5C34DAA27F9}" type="pres">
      <dgm:prSet presAssocID="{F4A56385-3827-49D1-B533-953BA75136B7}" presName="iconRect" presStyleLbl="node1" presStyleIdx="4" presStyleCnt="5"/>
      <dgm:spPr>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oter"/>
        </a:ext>
      </dgm:extLst>
    </dgm:pt>
    <dgm:pt modelId="{8854FDB6-04FD-4DEB-9AB6-DDB7E532A353}" type="pres">
      <dgm:prSet presAssocID="{F4A56385-3827-49D1-B533-953BA75136B7}" presName="spaceRect" presStyleCnt="0"/>
      <dgm:spPr/>
    </dgm:pt>
    <dgm:pt modelId="{9260EF14-C09B-4543-88B7-7F45704CBA36}" type="pres">
      <dgm:prSet presAssocID="{F4A56385-3827-49D1-B533-953BA75136B7}" presName="parTx" presStyleLbl="revTx" presStyleIdx="4" presStyleCnt="5">
        <dgm:presLayoutVars>
          <dgm:chMax val="0"/>
          <dgm:chPref val="0"/>
        </dgm:presLayoutVars>
      </dgm:prSet>
      <dgm:spPr/>
    </dgm:pt>
  </dgm:ptLst>
  <dgm:cxnLst>
    <dgm:cxn modelId="{024B121E-3EE5-42C9-97D1-5E0D27C29DC3}" srcId="{162F69A6-0780-49EA-A6A8-3965C12489B2}" destId="{419DF63C-9792-4EF5-9125-1EEF4D07C33F}" srcOrd="2" destOrd="0" parTransId="{2B95E8EF-82FE-4F54-970D-D55C9AD8EC00}" sibTransId="{EA8773AB-BB82-4BF6-944E-80CD2086CE93}"/>
    <dgm:cxn modelId="{D7E7903A-483E-4876-8C77-EEB10661B95B}" type="presOf" srcId="{1B1E513F-BEB7-483A-8F12-A8210AEF19E9}" destId="{3CBA7321-E2AC-48FD-B351-CE3C9A4CE924}" srcOrd="0" destOrd="0" presId="urn:microsoft.com/office/officeart/2018/2/layout/IconVerticalSolidList"/>
    <dgm:cxn modelId="{C9B7BD43-67DC-4CD4-86B0-92B8BFA59068}" type="presOf" srcId="{2B87ECDB-C552-42F6-9B52-6548A18B206B}" destId="{AC018808-9CEA-4C61-8875-3E922AA167D7}" srcOrd="0" destOrd="0" presId="urn:microsoft.com/office/officeart/2018/2/layout/IconVerticalSolidList"/>
    <dgm:cxn modelId="{92648A4D-7D0D-48F5-96E4-BF8EC541B3A9}" type="presOf" srcId="{419DF63C-9792-4EF5-9125-1EEF4D07C33F}" destId="{8409F791-340A-4625-9294-3E680D66DB63}" srcOrd="0" destOrd="0" presId="urn:microsoft.com/office/officeart/2018/2/layout/IconVerticalSolidList"/>
    <dgm:cxn modelId="{DF18896F-7F42-4500-8AD0-6181E8694E28}" type="presOf" srcId="{F4A56385-3827-49D1-B533-953BA75136B7}" destId="{9260EF14-C09B-4543-88B7-7F45704CBA36}" srcOrd="0" destOrd="0" presId="urn:microsoft.com/office/officeart/2018/2/layout/IconVerticalSolidList"/>
    <dgm:cxn modelId="{91AFA996-5E3B-401C-B400-E70DBD4A4AB6}" srcId="{162F69A6-0780-49EA-A6A8-3965C12489B2}" destId="{2B87ECDB-C552-42F6-9B52-6548A18B206B}" srcOrd="1" destOrd="0" parTransId="{0DC560D9-C62C-41BA-8D68-CB78933BFF0C}" sibTransId="{80EFB54F-1AC8-40D9-981D-4C85160A5799}"/>
    <dgm:cxn modelId="{D572C096-14C8-487B-ABCD-6354192B80BA}" srcId="{162F69A6-0780-49EA-A6A8-3965C12489B2}" destId="{F4A56385-3827-49D1-B533-953BA75136B7}" srcOrd="4" destOrd="0" parTransId="{5C6E35C5-B6D6-42D4-9FF2-63E3FEC1E45F}" sibTransId="{E866DA3A-B427-429E-A892-4812B432ED79}"/>
    <dgm:cxn modelId="{813C1BD6-5A4A-43F4-8BF7-0645F72381AA}" srcId="{162F69A6-0780-49EA-A6A8-3965C12489B2}" destId="{30269CC2-8DD6-4402-82F3-18F164A732FF}" srcOrd="0" destOrd="0" parTransId="{4A8A3B18-A3DE-475C-8BF1-FB4B84DDA43B}" sibTransId="{2DAA2C1D-14F6-4BCA-B047-0B53ADD46F43}"/>
    <dgm:cxn modelId="{7F77D1ED-2343-4635-9FDF-CF5C9D2B3315}" type="presOf" srcId="{162F69A6-0780-49EA-A6A8-3965C12489B2}" destId="{05261D3E-3CC7-4C85-9E09-D67FC777908C}" srcOrd="0" destOrd="0" presId="urn:microsoft.com/office/officeart/2018/2/layout/IconVerticalSolidList"/>
    <dgm:cxn modelId="{9CD469EF-CF99-411A-B4B3-5B2C59AF684C}" srcId="{162F69A6-0780-49EA-A6A8-3965C12489B2}" destId="{1B1E513F-BEB7-483A-8F12-A8210AEF19E9}" srcOrd="3" destOrd="0" parTransId="{DB284026-3063-4705-B72C-ADE04469BE6D}" sibTransId="{D99C9B80-BA48-46B7-8B67-372E2AFD9E86}"/>
    <dgm:cxn modelId="{175EB5FF-CD0E-4495-8FA8-F19D1233730A}" type="presOf" srcId="{30269CC2-8DD6-4402-82F3-18F164A732FF}" destId="{F113ED77-1650-49A8-987A-A13C2A50CEA5}" srcOrd="0" destOrd="0" presId="urn:microsoft.com/office/officeart/2018/2/layout/IconVerticalSolidList"/>
    <dgm:cxn modelId="{B6784D09-C55E-4568-A257-9A4C076E72A2}" type="presParOf" srcId="{05261D3E-3CC7-4C85-9E09-D67FC777908C}" destId="{25C6FE9B-AED9-47D9-807F-76A517615FC1}" srcOrd="0" destOrd="0" presId="urn:microsoft.com/office/officeart/2018/2/layout/IconVerticalSolidList"/>
    <dgm:cxn modelId="{918FF3CA-876D-40FA-841A-AB5A28A77ED2}" type="presParOf" srcId="{25C6FE9B-AED9-47D9-807F-76A517615FC1}" destId="{99698387-9DF3-4127-A7DE-FCE3F05A3470}" srcOrd="0" destOrd="0" presId="urn:microsoft.com/office/officeart/2018/2/layout/IconVerticalSolidList"/>
    <dgm:cxn modelId="{9E8C0B32-A7B3-460A-83CF-493652F6403A}" type="presParOf" srcId="{25C6FE9B-AED9-47D9-807F-76A517615FC1}" destId="{B52E1101-E263-4511-8D8F-5A215C912C41}" srcOrd="1" destOrd="0" presId="urn:microsoft.com/office/officeart/2018/2/layout/IconVerticalSolidList"/>
    <dgm:cxn modelId="{BF3562AE-51B6-4827-AC2A-02A6C7EE6F5E}" type="presParOf" srcId="{25C6FE9B-AED9-47D9-807F-76A517615FC1}" destId="{18EFBBAF-BD9F-4030-B8A4-57CCEB350921}" srcOrd="2" destOrd="0" presId="urn:microsoft.com/office/officeart/2018/2/layout/IconVerticalSolidList"/>
    <dgm:cxn modelId="{04E3ADEA-CCED-42DB-834F-C02041D4F81B}" type="presParOf" srcId="{25C6FE9B-AED9-47D9-807F-76A517615FC1}" destId="{F113ED77-1650-49A8-987A-A13C2A50CEA5}" srcOrd="3" destOrd="0" presId="urn:microsoft.com/office/officeart/2018/2/layout/IconVerticalSolidList"/>
    <dgm:cxn modelId="{F6438E6C-D016-4A64-9005-13CAA2685ADD}" type="presParOf" srcId="{05261D3E-3CC7-4C85-9E09-D67FC777908C}" destId="{084D1940-F8FF-48AA-A0CA-908C7645C951}" srcOrd="1" destOrd="0" presId="urn:microsoft.com/office/officeart/2018/2/layout/IconVerticalSolidList"/>
    <dgm:cxn modelId="{CEB88A46-381C-4FB3-B5C2-36F0205865FC}" type="presParOf" srcId="{05261D3E-3CC7-4C85-9E09-D67FC777908C}" destId="{922A9066-91F0-4494-8CF8-01F8511B6028}" srcOrd="2" destOrd="0" presId="urn:microsoft.com/office/officeart/2018/2/layout/IconVerticalSolidList"/>
    <dgm:cxn modelId="{D1B45BFC-BE7D-41A5-ACF1-DDC855C4E453}" type="presParOf" srcId="{922A9066-91F0-4494-8CF8-01F8511B6028}" destId="{FA3369E0-5B38-4FDD-A9F5-22B9810A03F7}" srcOrd="0" destOrd="0" presId="urn:microsoft.com/office/officeart/2018/2/layout/IconVerticalSolidList"/>
    <dgm:cxn modelId="{4643A976-3E27-4CAA-B7FC-B0B83CAF8B1F}" type="presParOf" srcId="{922A9066-91F0-4494-8CF8-01F8511B6028}" destId="{FADE9C4E-BFE3-4374-BE2C-676ED238ACF2}" srcOrd="1" destOrd="0" presId="urn:microsoft.com/office/officeart/2018/2/layout/IconVerticalSolidList"/>
    <dgm:cxn modelId="{D766C06F-7B8D-459C-9FB9-C58229C29760}" type="presParOf" srcId="{922A9066-91F0-4494-8CF8-01F8511B6028}" destId="{7000F0F2-143F-4CAE-BA6B-E9C401E5437A}" srcOrd="2" destOrd="0" presId="urn:microsoft.com/office/officeart/2018/2/layout/IconVerticalSolidList"/>
    <dgm:cxn modelId="{150742EF-413B-4B94-8C6E-7E0DC782FB81}" type="presParOf" srcId="{922A9066-91F0-4494-8CF8-01F8511B6028}" destId="{AC018808-9CEA-4C61-8875-3E922AA167D7}" srcOrd="3" destOrd="0" presId="urn:microsoft.com/office/officeart/2018/2/layout/IconVerticalSolidList"/>
    <dgm:cxn modelId="{8C73B2A2-55AA-4BE8-A101-760B33AD8140}" type="presParOf" srcId="{05261D3E-3CC7-4C85-9E09-D67FC777908C}" destId="{CE46B6BD-FA9F-4C65-8E75-D8C24C71657B}" srcOrd="3" destOrd="0" presId="urn:microsoft.com/office/officeart/2018/2/layout/IconVerticalSolidList"/>
    <dgm:cxn modelId="{18BE3019-0E90-4C32-A988-157009864AD2}" type="presParOf" srcId="{05261D3E-3CC7-4C85-9E09-D67FC777908C}" destId="{B12160B6-4EC8-4B4D-A1B2-F7F5F2795F75}" srcOrd="4" destOrd="0" presId="urn:microsoft.com/office/officeart/2018/2/layout/IconVerticalSolidList"/>
    <dgm:cxn modelId="{2EEC68C7-29BF-4C02-91C1-17C5C78737B5}" type="presParOf" srcId="{B12160B6-4EC8-4B4D-A1B2-F7F5F2795F75}" destId="{DB8ABDAA-976A-4A84-A3C3-277080E19DCA}" srcOrd="0" destOrd="0" presId="urn:microsoft.com/office/officeart/2018/2/layout/IconVerticalSolidList"/>
    <dgm:cxn modelId="{F1D89C2A-76D1-4569-963D-1C92D0A16E1C}" type="presParOf" srcId="{B12160B6-4EC8-4B4D-A1B2-F7F5F2795F75}" destId="{D335376E-740A-4A47-BC5B-3381DE731CE0}" srcOrd="1" destOrd="0" presId="urn:microsoft.com/office/officeart/2018/2/layout/IconVerticalSolidList"/>
    <dgm:cxn modelId="{4E76AE4D-E418-463B-994D-6DDD4BE738C0}" type="presParOf" srcId="{B12160B6-4EC8-4B4D-A1B2-F7F5F2795F75}" destId="{BCDE90E0-E45B-4C79-BE60-A53702208276}" srcOrd="2" destOrd="0" presId="urn:microsoft.com/office/officeart/2018/2/layout/IconVerticalSolidList"/>
    <dgm:cxn modelId="{A3104C94-C425-4DC0-8A01-7FDFF0F35AAA}" type="presParOf" srcId="{B12160B6-4EC8-4B4D-A1B2-F7F5F2795F75}" destId="{8409F791-340A-4625-9294-3E680D66DB63}" srcOrd="3" destOrd="0" presId="urn:microsoft.com/office/officeart/2018/2/layout/IconVerticalSolidList"/>
    <dgm:cxn modelId="{605473B3-8AA5-4EE0-BFBA-3AB749038A35}" type="presParOf" srcId="{05261D3E-3CC7-4C85-9E09-D67FC777908C}" destId="{D4892BA4-47FA-499C-84FA-3A971E9AFE41}" srcOrd="5" destOrd="0" presId="urn:microsoft.com/office/officeart/2018/2/layout/IconVerticalSolidList"/>
    <dgm:cxn modelId="{CC9F31C5-774B-4FC3-9646-7E0EFDB54727}" type="presParOf" srcId="{05261D3E-3CC7-4C85-9E09-D67FC777908C}" destId="{390D1410-0CB7-44D5-903C-C35615DE86E1}" srcOrd="6" destOrd="0" presId="urn:microsoft.com/office/officeart/2018/2/layout/IconVerticalSolidList"/>
    <dgm:cxn modelId="{34A9E1BF-6D83-4701-9E7B-CBCD8074AEAA}" type="presParOf" srcId="{390D1410-0CB7-44D5-903C-C35615DE86E1}" destId="{C2FCE80A-DCA0-4D7F-8F72-19CB2337E588}" srcOrd="0" destOrd="0" presId="urn:microsoft.com/office/officeart/2018/2/layout/IconVerticalSolidList"/>
    <dgm:cxn modelId="{2682A58B-536A-49D1-A507-E48E245F1609}" type="presParOf" srcId="{390D1410-0CB7-44D5-903C-C35615DE86E1}" destId="{1B0B9210-632F-4BB5-B140-1FA20D3CF123}" srcOrd="1" destOrd="0" presId="urn:microsoft.com/office/officeart/2018/2/layout/IconVerticalSolidList"/>
    <dgm:cxn modelId="{59D669F7-8B16-4888-95F6-5986C0AFE631}" type="presParOf" srcId="{390D1410-0CB7-44D5-903C-C35615DE86E1}" destId="{E9B85894-F3EF-4216-9DD4-962DCF409217}" srcOrd="2" destOrd="0" presId="urn:microsoft.com/office/officeart/2018/2/layout/IconVerticalSolidList"/>
    <dgm:cxn modelId="{BD8D7B70-D5A5-475A-9EAE-2DF74A65E7A7}" type="presParOf" srcId="{390D1410-0CB7-44D5-903C-C35615DE86E1}" destId="{3CBA7321-E2AC-48FD-B351-CE3C9A4CE924}" srcOrd="3" destOrd="0" presId="urn:microsoft.com/office/officeart/2018/2/layout/IconVerticalSolidList"/>
    <dgm:cxn modelId="{A54D5403-F787-4964-8489-63C75BE2EFB6}" type="presParOf" srcId="{05261D3E-3CC7-4C85-9E09-D67FC777908C}" destId="{5E25F319-BBA5-4820-B2FC-14F8D56BF078}" srcOrd="7" destOrd="0" presId="urn:microsoft.com/office/officeart/2018/2/layout/IconVerticalSolidList"/>
    <dgm:cxn modelId="{B5AAF852-AE2E-40BE-BC22-1382A2AD5A44}" type="presParOf" srcId="{05261D3E-3CC7-4C85-9E09-D67FC777908C}" destId="{A9DA4473-F7AD-4D05-A89E-4317469C9CAC}" srcOrd="8" destOrd="0" presId="urn:microsoft.com/office/officeart/2018/2/layout/IconVerticalSolidList"/>
    <dgm:cxn modelId="{80161854-1670-4BD7-9912-A0DFE5201001}" type="presParOf" srcId="{A9DA4473-F7AD-4D05-A89E-4317469C9CAC}" destId="{343A76ED-9DD6-4B0A-830E-16ED952B3D06}" srcOrd="0" destOrd="0" presId="urn:microsoft.com/office/officeart/2018/2/layout/IconVerticalSolidList"/>
    <dgm:cxn modelId="{17AEC66B-BBFF-4EF5-B894-6B5A992F362F}" type="presParOf" srcId="{A9DA4473-F7AD-4D05-A89E-4317469C9CAC}" destId="{C21BED67-1F13-4312-815B-B5C34DAA27F9}" srcOrd="1" destOrd="0" presId="urn:microsoft.com/office/officeart/2018/2/layout/IconVerticalSolidList"/>
    <dgm:cxn modelId="{D35FF1B4-6B78-4ECE-976F-17DFD749DB9F}" type="presParOf" srcId="{A9DA4473-F7AD-4D05-A89E-4317469C9CAC}" destId="{8854FDB6-04FD-4DEB-9AB6-DDB7E532A353}" srcOrd="2" destOrd="0" presId="urn:microsoft.com/office/officeart/2018/2/layout/IconVerticalSolidList"/>
    <dgm:cxn modelId="{00C148E5-B634-4CBF-973D-0F5A3C5E09C8}" type="presParOf" srcId="{A9DA4473-F7AD-4D05-A89E-4317469C9CAC}" destId="{9260EF14-C09B-4543-88B7-7F45704CBA3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4000" dirty="0"/>
            <a:t>Natura e Cultura non sono mai state, …o non avrebbero dovuto essere mai, in opposizione</a:t>
          </a:r>
          <a:endParaRPr lang="it-IT" sz="4800" b="1" noProof="0" dirty="0">
            <a:solidFill>
              <a:schemeClr val="bg1"/>
            </a:solidFill>
          </a:endParaRP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60930"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4800" b="1" dirty="0"/>
            <a:t>Complessità del reale: </a:t>
          </a:r>
        </a:p>
        <a:p>
          <a:pPr algn="ctr" rtl="0">
            <a:buClr>
              <a:schemeClr val="accent2"/>
            </a:buClr>
            <a:buFont typeface="Wingdings" panose="05000000000000000000" pitchFamily="2" charset="2"/>
            <a:buChar char="§"/>
          </a:pPr>
          <a:r>
            <a:rPr lang="it-IT" sz="4800" b="1" dirty="0"/>
            <a:t>non tutto è omologabile</a:t>
          </a:r>
          <a:endParaRPr lang="it-IT" sz="6000" b="1" noProof="0" dirty="0">
            <a:solidFill>
              <a:schemeClr val="bg1"/>
            </a:solidFill>
          </a:endParaRP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60930"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4000" dirty="0"/>
            <a:t>la realtà è incontro e </a:t>
          </a:r>
          <a:r>
            <a:rPr lang="it-IT" sz="4000" b="1" dirty="0"/>
            <a:t>convivenza di diversità</a:t>
          </a:r>
          <a:r>
            <a:rPr lang="it-IT" sz="4000" dirty="0"/>
            <a:t>, </a:t>
          </a:r>
          <a:br>
            <a:rPr lang="it-IT" sz="4000" dirty="0"/>
          </a:br>
          <a:r>
            <a:rPr lang="it-IT" sz="4000" dirty="0"/>
            <a:t>che </a:t>
          </a:r>
          <a:r>
            <a:rPr lang="it-IT" sz="4000" b="1" dirty="0"/>
            <a:t>chiedono rispetto</a:t>
          </a:r>
          <a:r>
            <a:rPr lang="it-IT" sz="4000" dirty="0"/>
            <a:t> </a:t>
          </a:r>
          <a:br>
            <a:rPr lang="it-IT" sz="4000" dirty="0"/>
          </a:br>
          <a:r>
            <a:rPr lang="it-IT" sz="4000" dirty="0"/>
            <a:t>per quel che sono. </a:t>
          </a:r>
        </a:p>
        <a:p>
          <a:pPr algn="ctr" rtl="0">
            <a:buClr>
              <a:schemeClr val="accent2"/>
            </a:buClr>
            <a:buFont typeface="Wingdings" panose="05000000000000000000" pitchFamily="2" charset="2"/>
            <a:buChar char="§"/>
          </a:pPr>
          <a:endParaRPr lang="it-IT" sz="4000" dirty="0"/>
        </a:p>
        <a:p>
          <a:pPr algn="ctr" rtl="0">
            <a:buClr>
              <a:schemeClr val="accent2"/>
            </a:buClr>
            <a:buFont typeface="Wingdings" panose="05000000000000000000" pitchFamily="2" charset="2"/>
            <a:buChar char="§"/>
          </a:pPr>
          <a:r>
            <a:rPr lang="it-IT" sz="4000" b="1" u="sng" noProof="0" dirty="0">
              <a:solidFill>
                <a:schemeClr val="bg1"/>
              </a:solidFill>
              <a:effectLst/>
            </a:rPr>
            <a:t>Anche la realtà </a:t>
          </a:r>
          <a:br>
            <a:rPr lang="it-IT" sz="4000" b="1" u="sng" noProof="0" dirty="0">
              <a:solidFill>
                <a:schemeClr val="bg1"/>
              </a:solidFill>
              <a:effectLst/>
            </a:rPr>
          </a:br>
          <a:r>
            <a:rPr lang="it-IT" sz="4000" b="1" u="sng" noProof="0" dirty="0">
              <a:solidFill>
                <a:schemeClr val="bg1"/>
              </a:solidFill>
              <a:effectLst/>
            </a:rPr>
            <a:t>della PERSONA!</a:t>
          </a: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60930"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4000" dirty="0"/>
            <a:t>Processi di </a:t>
          </a:r>
        </a:p>
        <a:p>
          <a:pPr algn="ctr" rtl="0">
            <a:buClr>
              <a:schemeClr val="accent2"/>
            </a:buClr>
            <a:buFont typeface="Wingdings" panose="05000000000000000000" pitchFamily="2" charset="2"/>
            <a:buChar char="§"/>
          </a:pPr>
          <a:r>
            <a:rPr lang="it-IT" sz="4000" dirty="0"/>
            <a:t>decostruzione </a:t>
          </a:r>
        </a:p>
        <a:p>
          <a:pPr algn="ctr" rtl="0">
            <a:buClr>
              <a:schemeClr val="accent2"/>
            </a:buClr>
            <a:buFont typeface="Wingdings" panose="05000000000000000000" pitchFamily="2" charset="2"/>
            <a:buChar char="§"/>
          </a:pPr>
          <a:r>
            <a:rPr lang="it-IT" sz="4000" dirty="0"/>
            <a:t>della persona.</a:t>
          </a:r>
        </a:p>
        <a:p>
          <a:pPr algn="ctr" rtl="0">
            <a:buClr>
              <a:schemeClr val="accent2"/>
            </a:buClr>
            <a:buFont typeface="Wingdings" panose="05000000000000000000" pitchFamily="2" charset="2"/>
            <a:buChar char="§"/>
          </a:pPr>
          <a:r>
            <a:rPr lang="it-IT" sz="4000" dirty="0"/>
            <a:t>(J. Derrida,</a:t>
          </a:r>
        </a:p>
        <a:p>
          <a:pPr algn="ctr" rtl="0">
            <a:buClr>
              <a:schemeClr val="accent2"/>
            </a:buClr>
            <a:buFont typeface="Wingdings" panose="05000000000000000000" pitchFamily="2" charset="2"/>
            <a:buChar char="§"/>
          </a:pPr>
          <a:r>
            <a:rPr lang="it-IT" sz="4000" dirty="0"/>
            <a:t>G. Deleuze) </a:t>
          </a: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60930"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6000" dirty="0"/>
            <a:t>leadership </a:t>
          </a:r>
          <a:br>
            <a:rPr lang="it-IT" sz="6000" dirty="0"/>
          </a:br>
          <a:r>
            <a:rPr lang="it-IT" sz="6000" b="1" dirty="0"/>
            <a:t>culturalmente </a:t>
          </a:r>
          <a:br>
            <a:rPr lang="it-IT" sz="6000" b="1" dirty="0"/>
          </a:br>
          <a:r>
            <a:rPr lang="it-IT" sz="6000" b="1" dirty="0"/>
            <a:t>adeguate</a:t>
          </a:r>
        </a:p>
        <a:p>
          <a:pPr algn="ctr" rtl="0">
            <a:buClr>
              <a:schemeClr val="accent2"/>
            </a:buClr>
            <a:buFont typeface="Wingdings" panose="05000000000000000000" pitchFamily="2" charset="2"/>
            <a:buChar char="§"/>
          </a:pPr>
          <a:r>
            <a:rPr lang="it-IT" sz="6000" b="0" dirty="0"/>
            <a:t>che...</a:t>
          </a: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60930"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4000" dirty="0"/>
            <a:t>-non si trincerano dietro moralismi «</a:t>
          </a:r>
          <a:r>
            <a:rPr lang="it-IT" sz="4000" dirty="0" err="1"/>
            <a:t>securizzanti</a:t>
          </a:r>
          <a:r>
            <a:rPr lang="it-IT" sz="4000" dirty="0"/>
            <a:t>»</a:t>
          </a:r>
          <a:endParaRPr lang="it-IT" sz="4000" b="1" dirty="0"/>
        </a:p>
        <a:p>
          <a:pPr algn="ctr" rtl="0">
            <a:buClr>
              <a:schemeClr val="accent2"/>
            </a:buClr>
            <a:buFont typeface="Wingdings" panose="05000000000000000000" pitchFamily="2" charset="2"/>
            <a:buChar char="§"/>
          </a:pPr>
          <a:r>
            <a:rPr lang="it-IT" sz="4000" b="1" dirty="0"/>
            <a:t>-</a:t>
          </a:r>
          <a:r>
            <a:rPr lang="it-IT" sz="4000" dirty="0"/>
            <a:t>non fuggono dinanzi alla complessità </a:t>
          </a:r>
          <a:endParaRPr lang="it-IT" sz="4000" b="1" dirty="0"/>
        </a:p>
        <a:p>
          <a:pPr algn="ctr" rtl="0">
            <a:buClr>
              <a:schemeClr val="accent2"/>
            </a:buClr>
            <a:buFont typeface="Wingdings" panose="05000000000000000000" pitchFamily="2" charset="2"/>
            <a:buChar char="§"/>
          </a:pPr>
          <a:r>
            <a:rPr lang="it-IT" sz="4000" b="1" dirty="0"/>
            <a:t>- </a:t>
          </a:r>
          <a:r>
            <a:rPr lang="it-IT" sz="4000" b="0" dirty="0"/>
            <a:t>colgono</a:t>
          </a:r>
          <a:r>
            <a:rPr lang="it-IT" sz="4000" b="1" dirty="0"/>
            <a:t> </a:t>
          </a:r>
          <a:r>
            <a:rPr lang="it-IT" sz="4000" dirty="0"/>
            <a:t>la ricchezza della persona, </a:t>
          </a:r>
          <a:r>
            <a:rPr lang="it-IT" sz="3600" dirty="0"/>
            <a:t>ma anche tutta la sua ambiguità</a:t>
          </a:r>
          <a:endParaRPr lang="it-IT" sz="4000" dirty="0"/>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60930"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3200" dirty="0"/>
            <a:t>- la «persona umana è contraddistinta da </a:t>
          </a:r>
          <a:r>
            <a:rPr lang="it-IT" sz="3200" b="1" dirty="0"/>
            <a:t>dignità permanente</a:t>
          </a:r>
          <a:r>
            <a:rPr lang="it-IT" sz="3200" dirty="0"/>
            <a:t> e da </a:t>
          </a:r>
          <a:r>
            <a:rPr lang="it-IT" sz="3200" b="1" dirty="0"/>
            <a:t>diritti validi sempre</a:t>
          </a:r>
          <a:r>
            <a:rPr lang="it-IT" sz="3200" dirty="0"/>
            <a:t>, </a:t>
          </a:r>
          <a:r>
            <a:rPr lang="it-IT" sz="3200" b="1" dirty="0"/>
            <a:t>dovunque</a:t>
          </a:r>
          <a:r>
            <a:rPr lang="it-IT" sz="3200" dirty="0"/>
            <a:t> e per </a:t>
          </a:r>
          <a:r>
            <a:rPr lang="it-IT" sz="3200" b="1" dirty="0"/>
            <a:t>chiunque»</a:t>
          </a:r>
          <a:r>
            <a:rPr lang="it-IT" sz="3200" dirty="0"/>
            <a:t> </a:t>
          </a:r>
        </a:p>
        <a:p>
          <a:pPr algn="ctr" rtl="0">
            <a:buClr>
              <a:schemeClr val="accent2"/>
            </a:buClr>
            <a:buFont typeface="Wingdings" panose="05000000000000000000" pitchFamily="2" charset="2"/>
            <a:buChar char="§"/>
          </a:pPr>
          <a:r>
            <a:rPr lang="it-IT" sz="3200" dirty="0"/>
            <a:t>- «una persona [è contraddistinta] dalla dignità cangiante e dai diritti sempre negoziabili: nei contenuti, nel tempo e nello spazio»</a:t>
          </a:r>
        </a:p>
        <a:p>
          <a:pPr algn="ctr" rtl="0">
            <a:buClr>
              <a:schemeClr val="accent2"/>
            </a:buClr>
            <a:buFont typeface="Wingdings" panose="05000000000000000000" pitchFamily="2" charset="2"/>
            <a:buChar char="§"/>
          </a:pPr>
          <a:r>
            <a:rPr lang="it-IT" sz="3200" dirty="0"/>
            <a:t>(Benedetto XVI)</a:t>
          </a: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60930"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3200" dirty="0"/>
            <a:t>«Esiste anche una visione “</a:t>
          </a:r>
          <a:r>
            <a:rPr lang="it-IT" sz="3200" b="1" dirty="0"/>
            <a:t>debole</a:t>
          </a:r>
          <a:r>
            <a:rPr lang="it-IT" sz="3200" dirty="0"/>
            <a:t> “ [della persona], che lascia spazio ad ogni anche eccentrica concezione [… che</a:t>
          </a:r>
          <a:r>
            <a:rPr lang="it-IT" sz="3200" b="1" dirty="0"/>
            <a:t>] impedisce il dialogo autentico </a:t>
          </a:r>
          <a:r>
            <a:rPr lang="it-IT" sz="3200" dirty="0"/>
            <a:t>ed apre la strada all'intervento di imposizioni autoritarie, finendo così per lasciare la persona stessa indifesa e, conseguentemente, facile preda dell'oppressione e della violenza»</a:t>
          </a: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60930"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2400" dirty="0"/>
            <a:t>S. Bellow, l’uomo contemporaneo è un </a:t>
          </a:r>
          <a:br>
            <a:rPr lang="it-IT" sz="2400" dirty="0"/>
          </a:br>
          <a:r>
            <a:rPr lang="it-IT" sz="2400" i="1" dirty="0"/>
            <a:t>Uomo in bilico </a:t>
          </a:r>
          <a:r>
            <a:rPr lang="it-IT" sz="2400" dirty="0"/>
            <a:t>(romanzo 1944)</a:t>
          </a: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87549" custLinFactNeighborY="-2352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4000" b="1" dirty="0"/>
            <a:t>L’identità della persona</a:t>
          </a:r>
        </a:p>
        <a:p>
          <a:pPr algn="ctr" rtl="0">
            <a:buClr>
              <a:schemeClr val="accent2"/>
            </a:buClr>
            <a:buFont typeface="Wingdings" panose="05000000000000000000" pitchFamily="2" charset="2"/>
            <a:buChar char="§"/>
          </a:pPr>
          <a:r>
            <a:rPr lang="it-IT" sz="4000" dirty="0"/>
            <a:t>Non ci sono identità vere che non si lascino contaminare; </a:t>
          </a:r>
        </a:p>
        <a:p>
          <a:pPr algn="ctr" rtl="0">
            <a:buClr>
              <a:schemeClr val="accent2"/>
            </a:buClr>
            <a:buFont typeface="Wingdings" panose="05000000000000000000" pitchFamily="2" charset="2"/>
            <a:buChar char="§"/>
          </a:pPr>
          <a:r>
            <a:rPr lang="it-IT" sz="4000" dirty="0"/>
            <a:t>che non siano cioè disposte a crescere, a cambiare, a osare</a:t>
          </a:r>
          <a:r>
            <a:rPr lang="it-IT" sz="3200" dirty="0"/>
            <a:t>. </a:t>
          </a: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60930"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7A49DF98-867D-48FD-8C6A-11619CC54E26}">
      <dgm:prSet custT="1"/>
      <dgm:spPr>
        <a:solidFill>
          <a:schemeClr val="accent2"/>
        </a:solidFill>
        <a:ln>
          <a:noFill/>
        </a:ln>
      </dgm:spPr>
      <dgm:t>
        <a:bodyPr rtlCol="0"/>
        <a:lstStyle>
          <a:defPPr>
            <a:defRPr lang="it-IT"/>
          </a:defPPr>
        </a:lstStyle>
        <a:p>
          <a:pPr algn="ctr" rtl="0"/>
          <a:r>
            <a:rPr lang="it-IT" sz="2800" dirty="0">
              <a:solidFill>
                <a:schemeClr val="tx1"/>
              </a:solidFill>
            </a:rPr>
            <a:t>(E. MORIN) </a:t>
          </a:r>
          <a:endParaRPr lang="it-IT" sz="2800" noProof="0" dirty="0">
            <a:solidFill>
              <a:schemeClr val="tx1"/>
            </a:solidFill>
          </a:endParaRPr>
        </a:p>
      </dgm:t>
    </dgm:pt>
    <dgm:pt modelId="{68E16295-5968-427D-8FEC-140904115879}" type="parTrans" cxnId="{1514D9C3-0364-4D35-B599-B493CBB9F80D}">
      <dgm:prSet/>
      <dgm:spPr/>
      <dgm:t>
        <a:bodyPr rtlCol="0"/>
        <a:lstStyle>
          <a:defPPr>
            <a:defRPr lang="it-IT"/>
          </a:defPPr>
        </a:lstStyle>
        <a:p>
          <a:pPr rtl="0"/>
          <a:endParaRPr lang="it-IT" sz="2800" noProof="0" dirty="0"/>
        </a:p>
      </dgm:t>
    </dgm:pt>
    <dgm:pt modelId="{C8FD5B74-EA17-4780-8EAB-5CC8C9F831ED}" type="sibTrans" cxnId="{1514D9C3-0364-4D35-B599-B493CBB9F80D}">
      <dgm:prSet/>
      <dgm:spPr/>
      <dgm:t>
        <a:bodyPr rtlCol="0"/>
        <a:lstStyle>
          <a:defPPr>
            <a:defRPr lang="it-IT"/>
          </a:defPPr>
        </a:lstStyle>
        <a:p>
          <a:pPr rtl="0"/>
          <a:endParaRPr lang="it-IT" sz="2800" noProof="0" dirty="0"/>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3600" dirty="0">
              <a:solidFill>
                <a:schemeClr val="bg1"/>
              </a:solidFill>
            </a:rPr>
            <a:t>«… se vogliamo avere ancora la speranza che si producano dei miglioramenti e dei cambiamenti nei rapporti tra gli esseri umani (…), allora questo grande salto storico di civiltà comporterà anche il salto verso il pensiero della complessità».</a:t>
          </a:r>
          <a:endParaRPr lang="it-IT" sz="3600" noProof="0" dirty="0">
            <a:solidFill>
              <a:schemeClr val="bg1"/>
            </a:solidFill>
          </a:endParaRP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X="48933" custScaleY="33480" custLinFactX="75334" custLinFactY="41578" custLinFactNeighborX="100000" custLinFactNeighborY="100000">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custScaleX="100000" custScaleY="44974" custLinFactY="-40370" custLinFactNeighborX="11568" custLinFactNeighborY="-100000">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50E4AAED-ECDC-4575-BA45-A3C06AC70654}" type="presOf" srcId="{7A49DF98-867D-48FD-8C6A-11619CC54E26}" destId="{47D332B7-C90F-4055-8376-68DED81340C7}" srcOrd="0" destOrd="0" presId="urn:microsoft.com/office/officeart/2005/8/layout/list1"/>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B0ECF89-2783-4E78-A209-A16EF114A1AA}" type="doc">
      <dgm:prSet loTypeId="urn:microsoft.com/office/officeart/2016/7/layout/LinProcess3" loCatId="list" qsTypeId="urn:microsoft.com/office/officeart/2005/8/quickstyle/simple1" qsCatId="simple" csTypeId="urn:microsoft.com/office/officeart/2018/5/colors/Iconchunking_neutralicontext_colorful1" csCatId="colorful" phldr="1"/>
      <dgm:spPr/>
      <dgm:t>
        <a:bodyPr rtlCol="0"/>
        <a:lstStyle>
          <a:defPPr>
            <a:defRPr lang="it-IT"/>
          </a:defPPr>
        </a:lstStyle>
        <a:p>
          <a:pPr rtl="0"/>
          <a:endParaRPr lang="it-IT"/>
        </a:p>
      </dgm:t>
    </dgm:pt>
    <dgm:pt modelId="{CE11A269-561D-4BA1-BC45-87F6759FD368}">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rtlCol="0" anchor="t" anchorCtr="0"/>
        <a:lstStyle>
          <a:defPPr>
            <a:defRPr lang="it-IT"/>
          </a:defPPr>
        </a:lstStyle>
        <a:p>
          <a:pPr marL="0" lvl="0" indent="0" algn="just" defTabSz="711200" rtl="0">
            <a:lnSpc>
              <a:spcPct val="90000"/>
            </a:lnSpc>
            <a:spcBef>
              <a:spcPct val="0"/>
            </a:spcBef>
            <a:spcAft>
              <a:spcPct val="35000"/>
            </a:spcAft>
            <a:buNone/>
          </a:pPr>
          <a:r>
            <a:rPr lang="it-IT" sz="2000" b="1" kern="1200" dirty="0">
              <a:solidFill>
                <a:schemeClr val="bg1"/>
              </a:solidFill>
            </a:rPr>
            <a:t>Riccardo di San Vittore </a:t>
          </a:r>
          <a:r>
            <a:rPr lang="it-IT" sz="2000" kern="1200" dirty="0">
              <a:solidFill>
                <a:schemeClr val="bg1"/>
              </a:solidFill>
            </a:rPr>
            <a:t>(sec XII):</a:t>
          </a:r>
        </a:p>
        <a:p>
          <a:pPr marL="0" lvl="0" indent="0" algn="ctr" defTabSz="711200" rtl="0">
            <a:lnSpc>
              <a:spcPct val="90000"/>
            </a:lnSpc>
            <a:spcBef>
              <a:spcPct val="0"/>
            </a:spcBef>
            <a:spcAft>
              <a:spcPct val="35000"/>
            </a:spcAft>
            <a:buNone/>
          </a:pPr>
          <a:r>
            <a:rPr lang="it-IT" sz="2000" kern="1200" dirty="0">
              <a:solidFill>
                <a:schemeClr val="bg1"/>
              </a:solidFill>
            </a:rPr>
            <a:t>la domanda sull’identità della persona – per la singolarità del suo oggetto – esige un mutamento di prospettiva: essa non può riguardare il “cosa è” la persona, quanto piuttosto il “chi è” la persona. </a:t>
          </a:r>
        </a:p>
        <a:p>
          <a:pPr marL="0" lvl="0" indent="0" algn="l" defTabSz="711200">
            <a:lnSpc>
              <a:spcPct val="90000"/>
            </a:lnSpc>
            <a:spcBef>
              <a:spcPct val="0"/>
            </a:spcBef>
            <a:spcAft>
              <a:spcPct val="35000"/>
            </a:spcAft>
            <a:buNone/>
          </a:pPr>
          <a:r>
            <a:rPr lang="it-IT" sz="1600" kern="1200" dirty="0">
              <a:solidFill>
                <a:schemeClr val="bg1"/>
              </a:solidFill>
            </a:rPr>
            <a:t>«</a:t>
          </a:r>
          <a:r>
            <a:rPr lang="it-IT" sz="1600" i="1" kern="1200" dirty="0">
              <a:solidFill>
                <a:schemeClr val="bg1"/>
              </a:solidFill>
            </a:rPr>
            <a:t>… nomine </a:t>
          </a:r>
          <a:r>
            <a:rPr lang="it-IT" sz="1600" i="1" kern="1200" dirty="0" err="1">
              <a:solidFill>
                <a:schemeClr val="bg1"/>
              </a:solidFill>
            </a:rPr>
            <a:t>substantiae</a:t>
          </a:r>
          <a:r>
            <a:rPr lang="it-IT" sz="1600" i="1" kern="1200" dirty="0">
              <a:solidFill>
                <a:schemeClr val="bg1"/>
              </a:solidFill>
            </a:rPr>
            <a:t> non </a:t>
          </a:r>
          <a:r>
            <a:rPr lang="it-IT" sz="1600" i="1" kern="1200" dirty="0" err="1">
              <a:solidFill>
                <a:schemeClr val="bg1"/>
              </a:solidFill>
            </a:rPr>
            <a:t>tam</a:t>
          </a:r>
          <a:r>
            <a:rPr lang="it-IT" sz="1600" i="1" kern="1200" dirty="0">
              <a:solidFill>
                <a:schemeClr val="bg1"/>
              </a:solidFill>
            </a:rPr>
            <a:t> </a:t>
          </a:r>
          <a:r>
            <a:rPr lang="it-IT" sz="1600" i="1" kern="1200" dirty="0" err="1">
              <a:solidFill>
                <a:schemeClr val="bg1"/>
              </a:solidFill>
            </a:rPr>
            <a:t>quis</a:t>
          </a:r>
          <a:r>
            <a:rPr lang="it-IT" sz="1600" i="1" kern="1200" dirty="0">
              <a:solidFill>
                <a:schemeClr val="bg1"/>
              </a:solidFill>
            </a:rPr>
            <a:t> </a:t>
          </a:r>
          <a:r>
            <a:rPr lang="it-IT" sz="1600" i="1" kern="1200" dirty="0" err="1">
              <a:solidFill>
                <a:schemeClr val="bg1"/>
              </a:solidFill>
            </a:rPr>
            <a:t>quam</a:t>
          </a:r>
          <a:r>
            <a:rPr lang="it-IT" sz="1600" i="1" kern="1200" dirty="0">
              <a:solidFill>
                <a:schemeClr val="bg1"/>
              </a:solidFill>
            </a:rPr>
            <a:t> quid </a:t>
          </a:r>
          <a:r>
            <a:rPr lang="it-IT" sz="1600" i="1" kern="1200" dirty="0" err="1">
              <a:solidFill>
                <a:schemeClr val="bg1"/>
              </a:solidFill>
            </a:rPr>
            <a:t>significatur</a:t>
          </a:r>
          <a:r>
            <a:rPr lang="it-IT" sz="1600" i="1" kern="1200" dirty="0">
              <a:solidFill>
                <a:schemeClr val="bg1"/>
              </a:solidFill>
            </a:rPr>
            <a:t>. E converso </a:t>
          </a:r>
          <a:r>
            <a:rPr lang="it-IT" sz="1600" i="1" kern="1200" dirty="0" err="1">
              <a:solidFill>
                <a:schemeClr val="bg1"/>
              </a:solidFill>
            </a:rPr>
            <a:t>autem</a:t>
          </a:r>
          <a:r>
            <a:rPr lang="it-IT" sz="1600" i="1" kern="1200" dirty="0">
              <a:solidFill>
                <a:schemeClr val="bg1"/>
              </a:solidFill>
            </a:rPr>
            <a:t> </a:t>
          </a:r>
          <a:r>
            <a:rPr lang="it-IT" sz="1600" i="1" kern="1200" dirty="0" err="1">
              <a:solidFill>
                <a:schemeClr val="bg1"/>
              </a:solidFill>
            </a:rPr>
            <a:t>nominae</a:t>
          </a:r>
          <a:r>
            <a:rPr lang="it-IT" sz="1600" i="1" kern="1200" dirty="0">
              <a:solidFill>
                <a:schemeClr val="bg1"/>
              </a:solidFill>
            </a:rPr>
            <a:t> personae non </a:t>
          </a:r>
          <a:r>
            <a:rPr lang="it-IT" sz="1600" i="1" kern="1200" dirty="0" err="1">
              <a:solidFill>
                <a:schemeClr val="bg1"/>
              </a:solidFill>
            </a:rPr>
            <a:t>tam</a:t>
          </a:r>
          <a:r>
            <a:rPr lang="it-IT" sz="1600" i="1" kern="1200" dirty="0">
              <a:solidFill>
                <a:schemeClr val="bg1"/>
              </a:solidFill>
            </a:rPr>
            <a:t> quid </a:t>
          </a:r>
          <a:r>
            <a:rPr lang="it-IT" sz="1600" i="1" kern="1200" dirty="0" err="1">
              <a:solidFill>
                <a:schemeClr val="bg1"/>
              </a:solidFill>
            </a:rPr>
            <a:t>quam</a:t>
          </a:r>
          <a:r>
            <a:rPr lang="it-IT" sz="1600" i="1" kern="1200" dirty="0">
              <a:solidFill>
                <a:schemeClr val="bg1"/>
              </a:solidFill>
            </a:rPr>
            <a:t> </a:t>
          </a:r>
          <a:r>
            <a:rPr lang="it-IT" sz="1600" i="1" kern="1200" dirty="0" err="1">
              <a:solidFill>
                <a:schemeClr val="bg1"/>
              </a:solidFill>
            </a:rPr>
            <a:t>quis</a:t>
          </a:r>
          <a:r>
            <a:rPr lang="it-IT" sz="1600" i="1" kern="1200" dirty="0">
              <a:solidFill>
                <a:schemeClr val="bg1"/>
              </a:solidFill>
            </a:rPr>
            <a:t> </a:t>
          </a:r>
          <a:r>
            <a:rPr lang="it-IT" sz="1600" i="1" kern="1200" dirty="0" err="1">
              <a:solidFill>
                <a:schemeClr val="bg1"/>
              </a:solidFill>
            </a:rPr>
            <a:t>designatur</a:t>
          </a:r>
          <a:r>
            <a:rPr lang="it-IT" sz="1600" kern="1200" dirty="0">
              <a:solidFill>
                <a:schemeClr val="bg1"/>
              </a:solidFill>
            </a:rPr>
            <a:t>» (RICCARDO DI SAN VITTORE, </a:t>
          </a:r>
          <a:r>
            <a:rPr lang="it-IT" sz="1600" i="1" kern="1200" dirty="0">
              <a:solidFill>
                <a:schemeClr val="bg1"/>
              </a:solidFill>
            </a:rPr>
            <a:t>De </a:t>
          </a:r>
          <a:r>
            <a:rPr lang="it-IT" sz="1600" i="1" kern="1200" dirty="0" err="1">
              <a:solidFill>
                <a:schemeClr val="bg1"/>
              </a:solidFill>
            </a:rPr>
            <a:t>Trinitate</a:t>
          </a:r>
          <a:r>
            <a:rPr lang="it-IT" sz="1600" kern="1200" dirty="0">
              <a:solidFill>
                <a:schemeClr val="bg1"/>
              </a:solidFill>
            </a:rPr>
            <a:t>, Libro IV, </a:t>
          </a:r>
          <a:r>
            <a:rPr lang="it-IT" sz="1600" kern="1200" dirty="0" err="1">
              <a:solidFill>
                <a:schemeClr val="bg1"/>
              </a:solidFill>
            </a:rPr>
            <a:t>cp</a:t>
          </a:r>
          <a:r>
            <a:rPr lang="it-IT" sz="1600" kern="1200" dirty="0">
              <a:solidFill>
                <a:schemeClr val="bg1"/>
              </a:solidFill>
            </a:rPr>
            <a:t> VII, PL 196, 934</a:t>
          </a:r>
          <a:r>
            <a:rPr lang="it-IT" sz="2000" kern="1200" dirty="0">
              <a:solidFill>
                <a:schemeClr val="bg1"/>
              </a:solidFill>
            </a:rPr>
            <a:t>).</a:t>
          </a:r>
          <a:endParaRPr lang="it-IT" sz="1600" kern="1200" dirty="0">
            <a:solidFill>
              <a:schemeClr val="bg1"/>
            </a:solidFill>
            <a:latin typeface="Calibri"/>
            <a:ea typeface="+mn-ea"/>
            <a:cs typeface="+mn-cs"/>
          </a:endParaRPr>
        </a:p>
      </dgm:t>
    </dgm:pt>
    <dgm:pt modelId="{4A66CBC3-2E89-46E5-B2EA-1705F05E6FDD}" type="parTrans" cxnId="{2E9E5A02-0CE8-4569-9B67-05EE24CE2438}">
      <dgm:prSet/>
      <dgm:spPr/>
      <dgm:t>
        <a:bodyPr rtlCol="0"/>
        <a:lstStyle>
          <a:defPPr>
            <a:defRPr lang="it-IT"/>
          </a:defPPr>
        </a:lstStyle>
        <a:p>
          <a:pPr rtl="0"/>
          <a:endParaRPr lang="it-IT" dirty="0"/>
        </a:p>
      </dgm:t>
    </dgm:pt>
    <dgm:pt modelId="{C9DED455-19B5-45BA-AEF1-572CA46E947B}" type="sibTrans" cxnId="{2E9E5A02-0CE8-4569-9B67-05EE24CE2438}">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rtlCol="0"/>
        <a:lstStyle>
          <a:defPPr>
            <a:defRPr lang="it-IT"/>
          </a:defPPr>
        </a:lstStyle>
        <a:p>
          <a:pPr rtl="0"/>
          <a:endParaRPr lang="it-IT" dirty="0"/>
        </a:p>
      </dgm:t>
    </dgm:pt>
    <dgm:pt modelId="{C2A3EC29-44BC-4E51-92DE-E27BF9CD4489}">
      <dgm:prSet custT="1"/>
      <dgm:spPr>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gm:spPr>
      <dgm:t>
        <a:bodyPr spcFirstLastPara="0" vert="horz" wrap="square" lIns="256199" tIns="330200" rIns="256199" bIns="330200" numCol="1" spcCol="1270" rtlCol="0" anchor="t" anchorCtr="0"/>
        <a:lstStyle>
          <a:defPPr>
            <a:defRPr lang="it-IT"/>
          </a:defPPr>
        </a:lstStyle>
        <a:p>
          <a:pPr marL="0" lvl="0" indent="0" algn="l" defTabSz="711200" rtl="0">
            <a:lnSpc>
              <a:spcPct val="90000"/>
            </a:lnSpc>
            <a:spcBef>
              <a:spcPct val="0"/>
            </a:spcBef>
            <a:spcAft>
              <a:spcPct val="35000"/>
            </a:spcAft>
            <a:buNone/>
          </a:pPr>
          <a:r>
            <a:rPr lang="it-IT" sz="2000" b="1" kern="1200" dirty="0">
              <a:solidFill>
                <a:schemeClr val="bg1"/>
              </a:solidFill>
            </a:rPr>
            <a:t>Giovanni Damasceno </a:t>
          </a:r>
          <a:r>
            <a:rPr lang="it-IT" sz="2000" kern="1200" dirty="0">
              <a:solidFill>
                <a:schemeClr val="bg1"/>
              </a:solidFill>
            </a:rPr>
            <a:t>(VII – VIII sec.) nella sua </a:t>
          </a:r>
          <a:r>
            <a:rPr lang="it-IT" sz="2000" i="1" kern="1200" dirty="0" err="1">
              <a:solidFill>
                <a:schemeClr val="bg1"/>
              </a:solidFill>
            </a:rPr>
            <a:t>Dialectica</a:t>
          </a:r>
          <a:r>
            <a:rPr lang="it-IT" sz="2000" kern="1200" dirty="0">
              <a:solidFill>
                <a:schemeClr val="bg1"/>
              </a:solidFill>
            </a:rPr>
            <a:t>: </a:t>
          </a:r>
        </a:p>
        <a:p>
          <a:pPr marL="0" lvl="0" indent="0" algn="ctr" defTabSz="711200">
            <a:lnSpc>
              <a:spcPct val="90000"/>
            </a:lnSpc>
            <a:spcBef>
              <a:spcPct val="0"/>
            </a:spcBef>
            <a:spcAft>
              <a:spcPct val="35000"/>
            </a:spcAft>
            <a:buNone/>
          </a:pPr>
          <a:r>
            <a:rPr lang="it-IT" sz="2000" kern="1200" dirty="0">
              <a:solidFill>
                <a:schemeClr val="bg1"/>
              </a:solidFill>
            </a:rPr>
            <a:t>«persona è ciò che si rende evidente attraverso i suoi atti e proprietà e [attraverso questi atti] offre una manifestazione di sé che la distingue dagli atti della stessa natura».</a:t>
          </a:r>
        </a:p>
        <a:p>
          <a:pPr marL="0" lvl="0" indent="0" algn="l" defTabSz="711200">
            <a:lnSpc>
              <a:spcPct val="90000"/>
            </a:lnSpc>
            <a:spcBef>
              <a:spcPct val="0"/>
            </a:spcBef>
            <a:spcAft>
              <a:spcPct val="35000"/>
            </a:spcAft>
            <a:buNone/>
          </a:pPr>
          <a:r>
            <a:rPr lang="it-IT" sz="1400" kern="1200" dirty="0">
              <a:solidFill>
                <a:schemeClr val="bg1"/>
              </a:solidFill>
            </a:rPr>
            <a:t>«</a:t>
          </a:r>
          <a:r>
            <a:rPr lang="it-IT" sz="1400" i="1" kern="1200" dirty="0">
              <a:solidFill>
                <a:schemeClr val="bg1"/>
              </a:solidFill>
            </a:rPr>
            <a:t>Persona est, </a:t>
          </a:r>
          <a:r>
            <a:rPr lang="it-IT" sz="1400" i="1" kern="1200" dirty="0" err="1">
              <a:solidFill>
                <a:schemeClr val="bg1"/>
              </a:solidFill>
            </a:rPr>
            <a:t>quae</a:t>
          </a:r>
          <a:r>
            <a:rPr lang="it-IT" sz="1400" i="1" kern="1200" dirty="0">
              <a:solidFill>
                <a:schemeClr val="bg1"/>
              </a:solidFill>
            </a:rPr>
            <a:t> per </a:t>
          </a:r>
          <a:r>
            <a:rPr lang="it-IT" sz="1400" i="1" kern="1200" dirty="0" err="1">
              <a:solidFill>
                <a:schemeClr val="bg1"/>
              </a:solidFill>
            </a:rPr>
            <a:t>suas</a:t>
          </a:r>
          <a:r>
            <a:rPr lang="it-IT" sz="1400" i="1" kern="1200" dirty="0">
              <a:solidFill>
                <a:schemeClr val="bg1"/>
              </a:solidFill>
            </a:rPr>
            <a:t> </a:t>
          </a:r>
          <a:r>
            <a:rPr lang="it-IT" sz="1400" i="1" kern="1200" dirty="0" err="1">
              <a:solidFill>
                <a:schemeClr val="bg1"/>
              </a:solidFill>
            </a:rPr>
            <a:t>operationes</a:t>
          </a:r>
          <a:r>
            <a:rPr lang="it-IT" sz="1400" i="1" kern="1200" dirty="0">
              <a:solidFill>
                <a:schemeClr val="bg1"/>
              </a:solidFill>
            </a:rPr>
            <a:t> et </a:t>
          </a:r>
          <a:r>
            <a:rPr lang="it-IT" sz="1400" i="1" kern="1200" dirty="0" err="1">
              <a:solidFill>
                <a:schemeClr val="bg1"/>
              </a:solidFill>
            </a:rPr>
            <a:t>proprietates</a:t>
          </a:r>
          <a:r>
            <a:rPr lang="it-IT" sz="1400" i="1" kern="1200" dirty="0">
              <a:solidFill>
                <a:schemeClr val="bg1"/>
              </a:solidFill>
            </a:rPr>
            <a:t>, </a:t>
          </a:r>
          <a:r>
            <a:rPr lang="it-IT" sz="1400" i="1" kern="1200" dirty="0" err="1">
              <a:solidFill>
                <a:schemeClr val="bg1"/>
              </a:solidFill>
            </a:rPr>
            <a:t>perspicuam</a:t>
          </a:r>
          <a:r>
            <a:rPr lang="it-IT" sz="1400" i="1" kern="1200" dirty="0">
              <a:solidFill>
                <a:schemeClr val="bg1"/>
              </a:solidFill>
            </a:rPr>
            <a:t>, et ab </a:t>
          </a:r>
          <a:r>
            <a:rPr lang="it-IT" sz="1400" i="1" kern="1200" dirty="0" err="1">
              <a:solidFill>
                <a:schemeClr val="bg1"/>
              </a:solidFill>
            </a:rPr>
            <a:t>iis</a:t>
          </a:r>
          <a:r>
            <a:rPr lang="it-IT" sz="1400" i="1" kern="1200" dirty="0">
              <a:solidFill>
                <a:schemeClr val="bg1"/>
              </a:solidFill>
            </a:rPr>
            <a:t>, </a:t>
          </a:r>
          <a:r>
            <a:rPr lang="it-IT" sz="1400" i="1" kern="1200" dirty="0" err="1">
              <a:solidFill>
                <a:schemeClr val="bg1"/>
              </a:solidFill>
            </a:rPr>
            <a:t>quae</a:t>
          </a:r>
          <a:r>
            <a:rPr lang="it-IT" sz="1400" i="1" kern="1200" dirty="0">
              <a:solidFill>
                <a:schemeClr val="bg1"/>
              </a:solidFill>
            </a:rPr>
            <a:t> </a:t>
          </a:r>
          <a:r>
            <a:rPr lang="it-IT" sz="1400" i="1" kern="1200" dirty="0" err="1">
              <a:solidFill>
                <a:schemeClr val="bg1"/>
              </a:solidFill>
            </a:rPr>
            <a:t>ejusdem</a:t>
          </a:r>
          <a:r>
            <a:rPr lang="it-IT" sz="1400" i="1" kern="1200" dirty="0">
              <a:solidFill>
                <a:schemeClr val="bg1"/>
              </a:solidFill>
            </a:rPr>
            <a:t> </a:t>
          </a:r>
          <a:r>
            <a:rPr lang="it-IT" sz="1400" i="1" kern="1200" dirty="0" err="1">
              <a:solidFill>
                <a:schemeClr val="bg1"/>
              </a:solidFill>
            </a:rPr>
            <a:t>cum</a:t>
          </a:r>
          <a:r>
            <a:rPr lang="it-IT" sz="1400" i="1" kern="1200" dirty="0">
              <a:solidFill>
                <a:schemeClr val="bg1"/>
              </a:solidFill>
            </a:rPr>
            <a:t> </a:t>
          </a:r>
          <a:r>
            <a:rPr lang="it-IT" sz="1400" i="1" kern="1200" dirty="0" err="1">
              <a:solidFill>
                <a:schemeClr val="bg1"/>
              </a:solidFill>
            </a:rPr>
            <a:t>ipsa</a:t>
          </a:r>
          <a:r>
            <a:rPr lang="it-IT" sz="1400" i="1" kern="1200" dirty="0">
              <a:solidFill>
                <a:schemeClr val="bg1"/>
              </a:solidFill>
            </a:rPr>
            <a:t> </a:t>
          </a:r>
          <a:r>
            <a:rPr lang="it-IT" sz="1400" i="1" kern="1200" dirty="0" err="1">
              <a:solidFill>
                <a:schemeClr val="bg1"/>
              </a:solidFill>
            </a:rPr>
            <a:t>naturae</a:t>
          </a:r>
          <a:r>
            <a:rPr lang="it-IT" sz="1400" i="1" kern="1200" dirty="0">
              <a:solidFill>
                <a:schemeClr val="bg1"/>
              </a:solidFill>
            </a:rPr>
            <a:t> </a:t>
          </a:r>
          <a:r>
            <a:rPr lang="it-IT" sz="1400" i="1" kern="1200" dirty="0" err="1">
              <a:solidFill>
                <a:schemeClr val="bg1"/>
              </a:solidFill>
            </a:rPr>
            <a:t>sunt</a:t>
          </a:r>
          <a:r>
            <a:rPr lang="it-IT" sz="1400" i="1" kern="1200" dirty="0">
              <a:solidFill>
                <a:schemeClr val="bg1"/>
              </a:solidFill>
            </a:rPr>
            <a:t>, </a:t>
          </a:r>
          <a:r>
            <a:rPr lang="it-IT" sz="1400" i="1" kern="1200" dirty="0" err="1">
              <a:solidFill>
                <a:schemeClr val="bg1"/>
              </a:solidFill>
            </a:rPr>
            <a:t>discretam</a:t>
          </a:r>
          <a:r>
            <a:rPr lang="it-IT" sz="1400" i="1" kern="1200" dirty="0">
              <a:solidFill>
                <a:schemeClr val="bg1"/>
              </a:solidFill>
            </a:rPr>
            <a:t> </a:t>
          </a:r>
          <a:r>
            <a:rPr lang="it-IT" sz="1400" i="1" kern="1200" dirty="0" err="1">
              <a:solidFill>
                <a:schemeClr val="bg1"/>
              </a:solidFill>
            </a:rPr>
            <a:t>nobis</a:t>
          </a:r>
          <a:r>
            <a:rPr lang="it-IT" sz="1400" i="1" kern="1200" dirty="0">
              <a:solidFill>
                <a:schemeClr val="bg1"/>
              </a:solidFill>
            </a:rPr>
            <a:t> espressione </a:t>
          </a:r>
          <a:r>
            <a:rPr lang="it-IT" sz="1400" i="1" kern="1200" dirty="0" err="1">
              <a:solidFill>
                <a:schemeClr val="bg1"/>
              </a:solidFill>
            </a:rPr>
            <a:t>exhibet</a:t>
          </a:r>
          <a:r>
            <a:rPr lang="it-IT" sz="1400" i="1" kern="1200" dirty="0">
              <a:solidFill>
                <a:schemeClr val="bg1"/>
              </a:solidFill>
            </a:rPr>
            <a:t> …</a:t>
          </a:r>
          <a:r>
            <a:rPr lang="it-IT" sz="1400" kern="1200" dirty="0">
              <a:solidFill>
                <a:schemeClr val="bg1"/>
              </a:solidFill>
            </a:rPr>
            <a:t>» (GIOVANNI DAMASCENO, </a:t>
          </a:r>
          <a:r>
            <a:rPr lang="it-IT" sz="1400" i="1" kern="1200" dirty="0" err="1">
              <a:solidFill>
                <a:schemeClr val="bg1"/>
              </a:solidFill>
            </a:rPr>
            <a:t>Dialectica</a:t>
          </a:r>
          <a:r>
            <a:rPr lang="it-IT" sz="1400" i="1" kern="1200" dirty="0">
              <a:solidFill>
                <a:schemeClr val="bg1"/>
              </a:solidFill>
            </a:rPr>
            <a:t>, </a:t>
          </a:r>
          <a:r>
            <a:rPr lang="it-IT" sz="1400" kern="1200" dirty="0" err="1">
              <a:solidFill>
                <a:schemeClr val="bg1"/>
              </a:solidFill>
            </a:rPr>
            <a:t>cp</a:t>
          </a:r>
          <a:r>
            <a:rPr lang="it-IT" sz="1400" kern="1200" dirty="0">
              <a:solidFill>
                <a:schemeClr val="bg1"/>
              </a:solidFill>
            </a:rPr>
            <a:t> XLIII, PG 94, 614). </a:t>
          </a:r>
          <a:endParaRPr lang="it-IT" sz="1100" kern="1200" dirty="0">
            <a:solidFill>
              <a:schemeClr val="bg1"/>
            </a:solidFill>
            <a:latin typeface="Calibri"/>
            <a:ea typeface="+mn-ea"/>
            <a:cs typeface="+mn-cs"/>
          </a:endParaRPr>
        </a:p>
      </dgm:t>
    </dgm:pt>
    <dgm:pt modelId="{CE6B5045-A42D-4562-9588-2342D0E47934}" type="parTrans" cxnId="{B49FD08F-C9D7-4FC0-B446-ED9717719A00}">
      <dgm:prSet/>
      <dgm:spPr/>
      <dgm:t>
        <a:bodyPr rtlCol="0"/>
        <a:lstStyle>
          <a:defPPr>
            <a:defRPr lang="it-IT"/>
          </a:defPPr>
        </a:lstStyle>
        <a:p>
          <a:pPr rtl="0"/>
          <a:endParaRPr lang="it-IT" dirty="0"/>
        </a:p>
      </dgm:t>
    </dgm:pt>
    <dgm:pt modelId="{10254594-A53F-49FE-B0F2-BC233EE7109F}" type="sibTrans" cxnId="{B49FD08F-C9D7-4FC0-B446-ED9717719A00}">
      <dgm:prSet/>
      <dgm:spPr>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gm:spPr>
      <dgm:t>
        <a:bodyPr rtlCol="0"/>
        <a:lstStyle>
          <a:defPPr>
            <a:defRPr lang="it-IT"/>
          </a:defPPr>
        </a:lstStyle>
        <a:p>
          <a:pPr rtl="0"/>
          <a:endParaRPr lang="it-IT" dirty="0"/>
        </a:p>
      </dgm:t>
    </dgm:pt>
    <dgm:pt modelId="{ACE795D8-4182-4DF1-B098-DD0AD48044C8}" type="pres">
      <dgm:prSet presAssocID="{BB0ECF89-2783-4E78-A209-A16EF114A1AA}" presName="Name0" presStyleCnt="0">
        <dgm:presLayoutVars>
          <dgm:animLvl val="lvl"/>
          <dgm:resizeHandles val="exact"/>
        </dgm:presLayoutVars>
      </dgm:prSet>
      <dgm:spPr/>
    </dgm:pt>
    <dgm:pt modelId="{9A0277E3-55B2-4FAA-BDD3-FFC27311B05B}" type="pres">
      <dgm:prSet presAssocID="{CE11A269-561D-4BA1-BC45-87F6759FD368}" presName="compositeNode" presStyleCnt="0">
        <dgm:presLayoutVars>
          <dgm:bulletEnabled val="1"/>
        </dgm:presLayoutVars>
      </dgm:prSet>
      <dgm:spPr/>
    </dgm:pt>
    <dgm:pt modelId="{AE95CEBE-1AD7-41D4-9CEE-5BA77CA8C01E}" type="pres">
      <dgm:prSet presAssocID="{CE11A269-561D-4BA1-BC45-87F6759FD368}" presName="bgRect" presStyleLbl="bgAccFollowNode1" presStyleIdx="0" presStyleCnt="2"/>
      <dgm:spPr>
        <a:xfrm>
          <a:off x="3614737" y="0"/>
          <a:ext cx="3286125" cy="4351338"/>
        </a:xfrm>
        <a:prstGeom prst="rect">
          <a:avLst/>
        </a:prstGeom>
      </dgm:spPr>
    </dgm:pt>
    <dgm:pt modelId="{AFA09309-0DCE-4477-82D3-AAF980A85A37}" type="pres">
      <dgm:prSet presAssocID="{C9DED455-19B5-45BA-AEF1-572CA46E947B}" presName="sibTransNodeCircle" presStyleLbl="alignNode1" presStyleIdx="0" presStyleCnt="4" custScaleX="123930" custScaleY="111440" custLinFactNeighborX="-38326" custLinFactNeighborY="-6123">
        <dgm:presLayoutVars>
          <dgm:chMax val="0"/>
          <dgm:bulletEnabled/>
        </dgm:presLayoutVars>
      </dgm:prSet>
      <dgm:spPr>
        <a:xfrm>
          <a:off x="4605099" y="435133"/>
          <a:ext cx="1305401" cy="1305401"/>
        </a:xfrm>
        <a:prstGeom prst="rect">
          <a:avLst/>
        </a:prstGeom>
      </dgm:spPr>
    </dgm:pt>
    <dgm:pt modelId="{70685E0F-5EC9-4D84-80D5-F2F78DC3CFFC}" type="pres">
      <dgm:prSet presAssocID="{CE11A269-561D-4BA1-BC45-87F6759FD368}" presName="bottomLine" presStyleLbl="alignNode1" presStyleIdx="1" presStyleCnt="4">
        <dgm:presLayoutVars/>
      </dgm:prSet>
      <dgm:spPr/>
    </dgm:pt>
    <dgm:pt modelId="{E8E0C55E-232A-41CA-87BA-45B86ABED6ED}" type="pres">
      <dgm:prSet presAssocID="{CE11A269-561D-4BA1-BC45-87F6759FD368}" presName="nodeText" presStyleLbl="bgAccFollowNode1" presStyleIdx="0" presStyleCnt="2">
        <dgm:presLayoutVars>
          <dgm:bulletEnabled val="1"/>
        </dgm:presLayoutVars>
      </dgm:prSet>
      <dgm:spPr/>
    </dgm:pt>
    <dgm:pt modelId="{556726A2-0416-41E0-99B4-BCA6885784BC}" type="pres">
      <dgm:prSet presAssocID="{C9DED455-19B5-45BA-AEF1-572CA46E947B}" presName="sibTrans" presStyleCnt="0"/>
      <dgm:spPr/>
    </dgm:pt>
    <dgm:pt modelId="{F4C4AEC7-6D64-4C71-ADC5-0F5CC45360C6}" type="pres">
      <dgm:prSet presAssocID="{C2A3EC29-44BC-4E51-92DE-E27BF9CD4489}" presName="compositeNode" presStyleCnt="0">
        <dgm:presLayoutVars>
          <dgm:bulletEnabled val="1"/>
        </dgm:presLayoutVars>
      </dgm:prSet>
      <dgm:spPr/>
    </dgm:pt>
    <dgm:pt modelId="{3AF3868F-681F-4EF9-8B83-F3B0F354A4C4}" type="pres">
      <dgm:prSet presAssocID="{C2A3EC29-44BC-4E51-92DE-E27BF9CD4489}" presName="bgRect" presStyleLbl="bgAccFollowNode1" presStyleIdx="1" presStyleCnt="2"/>
      <dgm:spPr>
        <a:xfrm>
          <a:off x="7229475" y="0"/>
          <a:ext cx="3286125" cy="4351338"/>
        </a:xfrm>
        <a:prstGeom prst="rect">
          <a:avLst/>
        </a:prstGeom>
      </dgm:spPr>
    </dgm:pt>
    <dgm:pt modelId="{9718E67E-2C8C-4093-AB5F-E3BEFAAEA31B}" type="pres">
      <dgm:prSet presAssocID="{10254594-A53F-49FE-B0F2-BC233EE7109F}" presName="sibTransNodeCircle" presStyleLbl="alignNode1" presStyleIdx="2" presStyleCnt="4" custScaleX="205042" custScaleY="63430" custLinFactNeighborX="49998" custLinFactNeighborY="-2927">
        <dgm:presLayoutVars>
          <dgm:chMax val="0"/>
          <dgm:bulletEnabled/>
        </dgm:presLayoutVars>
      </dgm:prSet>
      <dgm:spPr>
        <a:xfrm>
          <a:off x="8219836" y="435133"/>
          <a:ext cx="1305401" cy="1305401"/>
        </a:xfrm>
        <a:prstGeom prst="rect">
          <a:avLst/>
        </a:prstGeom>
      </dgm:spPr>
    </dgm:pt>
    <dgm:pt modelId="{13CAC05E-7817-4F00-94BF-9DC0F20DF1D8}" type="pres">
      <dgm:prSet presAssocID="{C2A3EC29-44BC-4E51-92DE-E27BF9CD4489}" presName="bottomLine" presStyleLbl="alignNode1" presStyleIdx="3" presStyleCnt="4">
        <dgm:presLayoutVars/>
      </dgm:prSet>
      <dgm:spPr/>
    </dgm:pt>
    <dgm:pt modelId="{90A7E684-CAA3-435E-B654-85F1BA7D2B87}" type="pres">
      <dgm:prSet presAssocID="{C2A3EC29-44BC-4E51-92DE-E27BF9CD4489}" presName="nodeText" presStyleLbl="bgAccFollowNode1" presStyleIdx="1" presStyleCnt="2">
        <dgm:presLayoutVars>
          <dgm:bulletEnabled val="1"/>
        </dgm:presLayoutVars>
      </dgm:prSet>
      <dgm:spPr/>
    </dgm:pt>
  </dgm:ptLst>
  <dgm:cxnLst>
    <dgm:cxn modelId="{2E9E5A02-0CE8-4569-9B67-05EE24CE2438}" srcId="{BB0ECF89-2783-4E78-A209-A16EF114A1AA}" destId="{CE11A269-561D-4BA1-BC45-87F6759FD368}" srcOrd="0" destOrd="0" parTransId="{4A66CBC3-2E89-46E5-B2EA-1705F05E6FDD}" sibTransId="{C9DED455-19B5-45BA-AEF1-572CA46E947B}"/>
    <dgm:cxn modelId="{D2545B17-F0FC-41C0-8AE6-C63C564398B0}" type="presOf" srcId="{CE11A269-561D-4BA1-BC45-87F6759FD368}" destId="{AE95CEBE-1AD7-41D4-9CEE-5BA77CA8C01E}" srcOrd="0" destOrd="0" presId="urn:microsoft.com/office/officeart/2016/7/layout/LinProcess3"/>
    <dgm:cxn modelId="{36884E1A-39D3-4491-AFD6-BCBC6392A59E}" type="presOf" srcId="{CE11A269-561D-4BA1-BC45-87F6759FD368}" destId="{E8E0C55E-232A-41CA-87BA-45B86ABED6ED}" srcOrd="1" destOrd="0" presId="urn:microsoft.com/office/officeart/2016/7/layout/LinProcess3"/>
    <dgm:cxn modelId="{2229DB1B-DE4F-469E-8FA0-07BEC5B5F9D6}" type="presOf" srcId="{10254594-A53F-49FE-B0F2-BC233EE7109F}" destId="{9718E67E-2C8C-4093-AB5F-E3BEFAAEA31B}" srcOrd="0" destOrd="0" presId="urn:microsoft.com/office/officeart/2016/7/layout/LinProcess3"/>
    <dgm:cxn modelId="{0C140A6B-1B4A-4553-81FF-5591D9487696}" type="presOf" srcId="{C2A3EC29-44BC-4E51-92DE-E27BF9CD4489}" destId="{3AF3868F-681F-4EF9-8B83-F3B0F354A4C4}" srcOrd="0" destOrd="0" presId="urn:microsoft.com/office/officeart/2016/7/layout/LinProcess3"/>
    <dgm:cxn modelId="{B49FD08F-C9D7-4FC0-B446-ED9717719A00}" srcId="{BB0ECF89-2783-4E78-A209-A16EF114A1AA}" destId="{C2A3EC29-44BC-4E51-92DE-E27BF9CD4489}" srcOrd="1" destOrd="0" parTransId="{CE6B5045-A42D-4562-9588-2342D0E47934}" sibTransId="{10254594-A53F-49FE-B0F2-BC233EE7109F}"/>
    <dgm:cxn modelId="{469CA3A1-2EC0-458C-B828-8121A2D4750A}" type="presOf" srcId="{BB0ECF89-2783-4E78-A209-A16EF114A1AA}" destId="{ACE795D8-4182-4DF1-B098-DD0AD48044C8}" srcOrd="0" destOrd="0" presId="urn:microsoft.com/office/officeart/2016/7/layout/LinProcess3"/>
    <dgm:cxn modelId="{C8A4ECC3-0B95-497F-8D57-1124DFD9842C}" type="presOf" srcId="{C2A3EC29-44BC-4E51-92DE-E27BF9CD4489}" destId="{90A7E684-CAA3-435E-B654-85F1BA7D2B87}" srcOrd="1" destOrd="0" presId="urn:microsoft.com/office/officeart/2016/7/layout/LinProcess3"/>
    <dgm:cxn modelId="{8A5C10EE-3A87-49FC-9945-C0118988EF8D}" type="presOf" srcId="{C9DED455-19B5-45BA-AEF1-572CA46E947B}" destId="{AFA09309-0DCE-4477-82D3-AAF980A85A37}" srcOrd="0" destOrd="0" presId="urn:microsoft.com/office/officeart/2016/7/layout/LinProcess3"/>
    <dgm:cxn modelId="{C5C3B0C4-18DC-4916-ABAF-6A287C00BAA9}" type="presParOf" srcId="{ACE795D8-4182-4DF1-B098-DD0AD48044C8}" destId="{9A0277E3-55B2-4FAA-BDD3-FFC27311B05B}" srcOrd="0" destOrd="0" presId="urn:microsoft.com/office/officeart/2016/7/layout/LinProcess3"/>
    <dgm:cxn modelId="{FA398688-6697-4B8B-A789-FF729FC50671}" type="presParOf" srcId="{9A0277E3-55B2-4FAA-BDD3-FFC27311B05B}" destId="{AE95CEBE-1AD7-41D4-9CEE-5BA77CA8C01E}" srcOrd="0" destOrd="0" presId="urn:microsoft.com/office/officeart/2016/7/layout/LinProcess3"/>
    <dgm:cxn modelId="{67EE8417-B6AF-43C7-AA8C-3B90AB6AE1FE}" type="presParOf" srcId="{9A0277E3-55B2-4FAA-BDD3-FFC27311B05B}" destId="{AFA09309-0DCE-4477-82D3-AAF980A85A37}" srcOrd="1" destOrd="0" presId="urn:microsoft.com/office/officeart/2016/7/layout/LinProcess3"/>
    <dgm:cxn modelId="{5CE89ECF-B3C2-499B-BBDE-19538F56547F}" type="presParOf" srcId="{9A0277E3-55B2-4FAA-BDD3-FFC27311B05B}" destId="{70685E0F-5EC9-4D84-80D5-F2F78DC3CFFC}" srcOrd="2" destOrd="0" presId="urn:microsoft.com/office/officeart/2016/7/layout/LinProcess3"/>
    <dgm:cxn modelId="{D77D220A-12C7-4499-9660-B4B666A87129}" type="presParOf" srcId="{9A0277E3-55B2-4FAA-BDD3-FFC27311B05B}" destId="{E8E0C55E-232A-41CA-87BA-45B86ABED6ED}" srcOrd="3" destOrd="0" presId="urn:microsoft.com/office/officeart/2016/7/layout/LinProcess3"/>
    <dgm:cxn modelId="{F3EEB326-7683-4D4B-BE0D-D7CC3EE67CB3}" type="presParOf" srcId="{ACE795D8-4182-4DF1-B098-DD0AD48044C8}" destId="{556726A2-0416-41E0-99B4-BCA6885784BC}" srcOrd="1" destOrd="0" presId="urn:microsoft.com/office/officeart/2016/7/layout/LinProcess3"/>
    <dgm:cxn modelId="{1694C3CA-CE7E-4D7A-B769-94D0C473B6D9}" type="presParOf" srcId="{ACE795D8-4182-4DF1-B098-DD0AD48044C8}" destId="{F4C4AEC7-6D64-4C71-ADC5-0F5CC45360C6}" srcOrd="2" destOrd="0" presId="urn:microsoft.com/office/officeart/2016/7/layout/LinProcess3"/>
    <dgm:cxn modelId="{01DA811B-E595-4B26-916D-A5B9420780B1}" type="presParOf" srcId="{F4C4AEC7-6D64-4C71-ADC5-0F5CC45360C6}" destId="{3AF3868F-681F-4EF9-8B83-F3B0F354A4C4}" srcOrd="0" destOrd="0" presId="urn:microsoft.com/office/officeart/2016/7/layout/LinProcess3"/>
    <dgm:cxn modelId="{65C50157-4E89-44E0-ADFE-2CDCD946EC0C}" type="presParOf" srcId="{F4C4AEC7-6D64-4C71-ADC5-0F5CC45360C6}" destId="{9718E67E-2C8C-4093-AB5F-E3BEFAAEA31B}" srcOrd="1" destOrd="0" presId="urn:microsoft.com/office/officeart/2016/7/layout/LinProcess3"/>
    <dgm:cxn modelId="{03312845-43B9-45C8-960A-3A8CADC652DB}" type="presParOf" srcId="{F4C4AEC7-6D64-4C71-ADC5-0F5CC45360C6}" destId="{13CAC05E-7817-4F00-94BF-9DC0F20DF1D8}" srcOrd="2" destOrd="0" presId="urn:microsoft.com/office/officeart/2016/7/layout/LinProcess3"/>
    <dgm:cxn modelId="{D7A81CCE-E542-4242-8542-3C297BE2D6C9}" type="presParOf" srcId="{F4C4AEC7-6D64-4C71-ADC5-0F5CC45360C6}" destId="{90A7E684-CAA3-435E-B654-85F1BA7D2B87}" srcOrd="3" destOrd="0" presId="urn:microsoft.com/office/officeart/2016/7/layout/Lin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2800" dirty="0"/>
            <a:t>«È grande merito della fenomenologia aver indicato come il modo migliore per dare una definizione (della persona) sia la ricerca del </a:t>
          </a:r>
          <a:r>
            <a:rPr lang="it-IT" sz="2800" b="1" dirty="0"/>
            <a:t>“come” si costruisce nella effettività una persona,</a:t>
          </a:r>
          <a:r>
            <a:rPr lang="it-IT" sz="2800" dirty="0"/>
            <a:t> come un </a:t>
          </a:r>
          <a:r>
            <a:rPr lang="it-IT" sz="2800" b="1" dirty="0"/>
            <a:t>soggetto si renda riconoscibile descrivendo i modi in cui esso acquisisce un volto</a:t>
          </a:r>
          <a:r>
            <a:rPr lang="it-IT" sz="2800" dirty="0"/>
            <a:t>: è mediante la descrizione di questi diversi modi di acquisizione che è dato di dare </a:t>
          </a:r>
          <a:r>
            <a:rPr lang="it-IT" sz="2800" b="1" dirty="0"/>
            <a:t>evidenza concreta </a:t>
          </a:r>
          <a:r>
            <a:rPr lang="it-IT" sz="2800" dirty="0"/>
            <a:t>di che cosa sia persona. Risultato che nessuna definizione potrebbe mai raggiungere».</a:t>
          </a:r>
          <a:endParaRPr lang="it-IT" sz="1800" dirty="0"/>
        </a:p>
        <a:p>
          <a:pPr algn="ctr">
            <a:buNone/>
          </a:pPr>
          <a:r>
            <a:rPr lang="it-IT" sz="1800" dirty="0"/>
            <a:t>S. NATOLI, “Persona: cura di sé e relazione con gli altri”, in </a:t>
          </a:r>
          <a:r>
            <a:rPr lang="it-IT" sz="1800" i="1" dirty="0" err="1"/>
            <a:t>Hermeneutica</a:t>
          </a:r>
          <a:r>
            <a:rPr lang="it-IT" sz="1800" i="1" dirty="0"/>
            <a:t>, </a:t>
          </a:r>
          <a:r>
            <a:rPr lang="it-IT" sz="1800" dirty="0"/>
            <a:t>cit., 31s.. </a:t>
          </a: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60930"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2800" dirty="0"/>
            <a:t>«La </a:t>
          </a:r>
          <a:r>
            <a:rPr lang="it-IT" sz="2800" i="1" dirty="0"/>
            <a:t>Natura</a:t>
          </a:r>
          <a:r>
            <a:rPr lang="it-IT" sz="2800" dirty="0"/>
            <a:t>, […] è sempre più invocata come oggettivo e promettente criterio per uscire dalle troppe incertezze che attraversano i vari ambiti e per non fare i conti con la </a:t>
          </a:r>
          <a:r>
            <a:rPr lang="it-IT" sz="2800" b="1" dirty="0"/>
            <a:t>complessità del reale </a:t>
          </a:r>
          <a:r>
            <a:rPr lang="it-IT" sz="2800" dirty="0"/>
            <a:t>[e per] stabilire </a:t>
          </a:r>
          <a:r>
            <a:rPr lang="it-IT" sz="2800" b="1" dirty="0"/>
            <a:t>cosa è giusto e cosa no,</a:t>
          </a:r>
          <a:br>
            <a:rPr lang="it-IT" sz="2800" b="1" dirty="0"/>
          </a:br>
          <a:r>
            <a:rPr lang="it-IT" sz="2800" b="1" dirty="0"/>
            <a:t>[…] cosa è «secondo natura» e cosa no!</a:t>
          </a:r>
          <a:endParaRPr lang="it-IT" sz="2800" dirty="0"/>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60930"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2800" dirty="0"/>
            <a:t>Per Aristotele, la natura è qualcosa di fisso e di immutabile. </a:t>
          </a:r>
        </a:p>
        <a:p>
          <a:pPr algn="ctr" rtl="0">
            <a:buClr>
              <a:schemeClr val="accent2"/>
            </a:buClr>
            <a:buFont typeface="Wingdings" panose="05000000000000000000" pitchFamily="2" charset="2"/>
            <a:buChar char="§"/>
          </a:pPr>
          <a:r>
            <a:rPr lang="it-IT" sz="2800" dirty="0"/>
            <a:t>Nella realtà, invece, assistiamo a una </a:t>
          </a:r>
          <a:r>
            <a:rPr lang="it-IT" sz="2800" b="1" dirty="0"/>
            <a:t>natura che è viva, che si trasforma</a:t>
          </a:r>
          <a:r>
            <a:rPr lang="it-IT" sz="2800" dirty="0"/>
            <a:t>. </a:t>
          </a:r>
          <a:br>
            <a:rPr lang="it-IT" sz="2800" dirty="0"/>
          </a:br>
          <a:r>
            <a:rPr lang="it-IT" sz="2800" dirty="0"/>
            <a:t>È plurale. Non è uniforme. </a:t>
          </a:r>
        </a:p>
        <a:p>
          <a:pPr algn="ctr" rtl="0">
            <a:buClr>
              <a:schemeClr val="accent2"/>
            </a:buClr>
            <a:buFont typeface="Wingdings" panose="05000000000000000000" pitchFamily="2" charset="2"/>
            <a:buChar char="§"/>
          </a:pPr>
          <a:r>
            <a:rPr lang="it-IT" sz="2800" dirty="0"/>
            <a:t>Essa «esiste sempre </a:t>
          </a:r>
          <a:r>
            <a:rPr lang="it-IT" sz="2800" b="1" dirty="0"/>
            <a:t>nell’intreccio con la cultura </a:t>
          </a:r>
          <a:r>
            <a:rPr lang="it-IT" sz="2800" dirty="0"/>
            <a:t>e che, proprio per questo, è molto più complessa, imprevedibile e fluida di quanto solitamente pensiamo, e che la nostra concezione della natura come realtà stabile, ordinata e non-contingente rappresenta un inverosimile miraggio».</a:t>
          </a:r>
        </a:p>
        <a:p>
          <a:pPr algn="ctr">
            <a:buNone/>
          </a:pPr>
          <a:r>
            <a:rPr lang="it-IT" sz="1400" dirty="0"/>
            <a:t>A. AUTIERO – S. KNAUSS, </a:t>
          </a:r>
          <a:r>
            <a:rPr lang="it-IT" sz="1400" i="1" dirty="0"/>
            <a:t>Oltre il ritmo binario. </a:t>
          </a:r>
          <a:r>
            <a:rPr lang="it-IT" sz="1400" dirty="0"/>
            <a:t>Prove di </a:t>
          </a:r>
          <a:r>
            <a:rPr lang="it-IT" sz="1400" dirty="0" err="1"/>
            <a:t>trialogo</a:t>
          </a:r>
          <a:r>
            <a:rPr lang="it-IT" sz="1400" dirty="0"/>
            <a:t> tra antropologia, etica e studi di genere, San Paolo, Cinisello Balsamo 2024, 94s.</a:t>
          </a: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55355"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4000" dirty="0"/>
            <a:t>La natura è </a:t>
          </a:r>
          <a:br>
            <a:rPr lang="it-IT" sz="4000" dirty="0"/>
          </a:br>
          <a:r>
            <a:rPr lang="it-IT" sz="4000" b="1" dirty="0"/>
            <a:t>contenitore di diversità</a:t>
          </a:r>
          <a:endParaRPr lang="it-IT" sz="4000" dirty="0"/>
        </a:p>
        <a:p>
          <a:pPr algn="ctr" rtl="0">
            <a:buClr>
              <a:schemeClr val="accent2"/>
            </a:buClr>
            <a:buFont typeface="Wingdings" panose="05000000000000000000" pitchFamily="2" charset="2"/>
            <a:buChar char="§"/>
          </a:pPr>
          <a:r>
            <a:rPr lang="it-IT" sz="4000" dirty="0"/>
            <a:t> </a:t>
          </a:r>
          <a:r>
            <a:rPr lang="it-IT" sz="4000" b="1" dirty="0"/>
            <a:t>le </a:t>
          </a:r>
          <a:r>
            <a:rPr lang="it-IT" sz="4000" b="1" dirty="0">
              <a:solidFill>
                <a:srgbClr val="FFFF00"/>
              </a:solidFill>
            </a:rPr>
            <a:t>diversità</a:t>
          </a:r>
          <a:r>
            <a:rPr lang="it-IT" sz="4000" b="1" dirty="0"/>
            <a:t> esistono, </a:t>
          </a:r>
          <a:br>
            <a:rPr lang="it-IT" sz="4000" b="1" dirty="0"/>
          </a:br>
          <a:r>
            <a:rPr lang="it-IT" sz="4000" b="1" dirty="0"/>
            <a:t>le </a:t>
          </a:r>
          <a:r>
            <a:rPr lang="it-IT" sz="4000" b="1" dirty="0">
              <a:solidFill>
                <a:srgbClr val="FFFF00"/>
              </a:solidFill>
              <a:effectLst>
                <a:outerShdw blurRad="38100" dist="38100" dir="2700000" algn="tl">
                  <a:srgbClr val="000000">
                    <a:alpha val="43137"/>
                  </a:srgbClr>
                </a:outerShdw>
              </a:effectLst>
            </a:rPr>
            <a:t>differenze</a:t>
          </a:r>
          <a:r>
            <a:rPr lang="it-IT" sz="4000" b="1" dirty="0"/>
            <a:t> si creano.</a:t>
          </a:r>
          <a:endParaRPr lang="it-IT" sz="4000" dirty="0"/>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55355"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None/>
          </a:pPr>
          <a:r>
            <a:rPr lang="it-IT" sz="1800" dirty="0"/>
            <a:t>   </a:t>
          </a:r>
        </a:p>
        <a:p>
          <a:pPr algn="ctr">
            <a:buNone/>
          </a:pPr>
          <a:r>
            <a:rPr lang="it-IT" sz="4400" dirty="0"/>
            <a:t>Accogliere il concetto di natura come </a:t>
          </a:r>
        </a:p>
        <a:p>
          <a:pPr algn="ctr">
            <a:buNone/>
          </a:pPr>
          <a:r>
            <a:rPr lang="it-IT" sz="4400" b="1" dirty="0">
              <a:solidFill>
                <a:srgbClr val="FFFF00"/>
              </a:solidFill>
            </a:rPr>
            <a:t>contenitore di diversità </a:t>
          </a:r>
          <a:r>
            <a:rPr lang="it-IT" sz="4400" dirty="0"/>
            <a:t>non porta necessariamente alla dissoluzione dell’idea di persona e della sua identità</a:t>
          </a:r>
          <a:r>
            <a:rPr lang="it-IT" sz="4800" dirty="0"/>
            <a:t>.</a:t>
          </a:r>
        </a:p>
        <a:p>
          <a:pPr algn="ctr">
            <a:buNone/>
          </a:pPr>
          <a:endParaRPr lang="it-IT" sz="2800" dirty="0"/>
        </a:p>
        <a:p>
          <a:pPr algn="ctr">
            <a:buNone/>
          </a:pPr>
          <a:endParaRPr lang="it-IT" sz="2800" dirty="0"/>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55355"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None/>
          </a:pPr>
          <a:r>
            <a:rPr lang="it-IT" sz="1800" dirty="0"/>
            <a:t>   </a:t>
          </a:r>
          <a:endParaRPr lang="it-IT" sz="2800" dirty="0"/>
        </a:p>
        <a:p>
          <a:pPr algn="ctr">
            <a:buNone/>
          </a:pPr>
          <a:r>
            <a:rPr lang="it-IT" sz="2800" dirty="0"/>
            <a:t>[Allo stesso tempo] </a:t>
          </a:r>
        </a:p>
        <a:p>
          <a:pPr algn="ctr">
            <a:buNone/>
          </a:pPr>
          <a:r>
            <a:rPr lang="it-IT" sz="2800" dirty="0"/>
            <a:t>però bisogna evitare, dall’altra, il farsi strada di una concezione della realtà che va al di là del complesso dato naturale. </a:t>
          </a:r>
        </a:p>
        <a:p>
          <a:pPr algn="ctr">
            <a:buNone/>
          </a:pPr>
          <a:r>
            <a:rPr lang="it-IT" sz="2800" dirty="0"/>
            <a:t>Un “andare al di là” che non riconosce al dato naturale alcuna consistenza reale, </a:t>
          </a:r>
          <a:r>
            <a:rPr lang="it-IT" sz="2800" b="1" dirty="0"/>
            <a:t>considerandolo frutto di una costruzione culturale</a:t>
          </a:r>
          <a:r>
            <a:rPr lang="it-IT" sz="2800" dirty="0"/>
            <a:t>.  Da qui, è breve il passo per «una concezione dell’individuo che si crea da sé, che decide la sua identità sessuale auto-percepita»</a:t>
          </a: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44551" custScaleY="307115" custLinFactNeighborX="-55355"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None/>
          </a:pPr>
          <a:r>
            <a:rPr lang="it-IT" sz="1800" dirty="0"/>
            <a:t>   </a:t>
          </a:r>
          <a:endParaRPr lang="it-IT" sz="2800" dirty="0"/>
        </a:p>
        <a:p>
          <a:pPr algn="ctr">
            <a:buNone/>
          </a:pPr>
          <a:r>
            <a:rPr lang="it-IT" sz="2800" dirty="0"/>
            <a:t>tra i due estremi di un </a:t>
          </a:r>
          <a:r>
            <a:rPr lang="it-IT" sz="2800" b="1" dirty="0">
              <a:solidFill>
                <a:srgbClr val="FFFF00"/>
              </a:solidFill>
            </a:rPr>
            <a:t>soggetto assoluto </a:t>
          </a:r>
          <a:r>
            <a:rPr lang="it-IT" sz="2800" b="1" dirty="0"/>
            <a:t>e chiuso in sé stesso</a:t>
          </a:r>
          <a:r>
            <a:rPr lang="it-IT" sz="2800" dirty="0"/>
            <a:t>, da un lato, e di una </a:t>
          </a:r>
          <a:r>
            <a:rPr lang="it-IT" sz="2800" b="1" dirty="0">
              <a:solidFill>
                <a:srgbClr val="FFFF00"/>
              </a:solidFill>
            </a:rPr>
            <a:t>soggettività frantumata </a:t>
          </a:r>
          <a:r>
            <a:rPr lang="it-IT" sz="2800" b="1" dirty="0"/>
            <a:t>in una pluralità di impulsi non più ricomponibili</a:t>
          </a:r>
          <a:r>
            <a:rPr lang="it-IT" sz="2800" dirty="0"/>
            <a:t>, dall’altro, ci deve essere lo spazio per un discorso capace di parlare della nostra unicità, dei </a:t>
          </a:r>
          <a:r>
            <a:rPr lang="it-IT" sz="2800" b="1" dirty="0">
              <a:solidFill>
                <a:srgbClr val="FFFF00"/>
              </a:solidFill>
            </a:rPr>
            <a:t>soggetti unici, incarnati e concreti che tutti siamo</a:t>
          </a:r>
          <a:r>
            <a:rPr lang="it-IT" sz="2800" dirty="0"/>
            <a:t>… e non correre il rischio di perdere di vista la ricchezza del mondo umano e di tutte le storie che si intrecciano nelle nostre vite</a:t>
          </a: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44551" custScaleY="307115" custLinFactNeighborX="-55355"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None/>
          </a:pPr>
          <a:r>
            <a:rPr lang="it-IT" sz="1800" dirty="0"/>
            <a:t>   </a:t>
          </a:r>
          <a:endParaRPr lang="it-IT" sz="2800" dirty="0"/>
        </a:p>
        <a:p>
          <a:pPr algn="ctr">
            <a:buNone/>
          </a:pPr>
          <a:r>
            <a:rPr lang="it-IT" sz="2800" dirty="0"/>
            <a:t>gli autori mirano all’elaborazione di un’etica fondata sulla consapevolezza della </a:t>
          </a:r>
          <a:r>
            <a:rPr lang="it-IT" sz="2800" b="1" dirty="0">
              <a:solidFill>
                <a:srgbClr val="FFFF00"/>
              </a:solidFill>
            </a:rPr>
            <a:t>rete di relazioni </a:t>
          </a:r>
          <a:r>
            <a:rPr lang="it-IT" sz="2800" b="1" dirty="0"/>
            <a:t>che ci legano agli esseri umani e al mondo vivente</a:t>
          </a:r>
          <a:r>
            <a:rPr lang="it-IT" sz="2800" dirty="0"/>
            <a:t>. E ciò possibile solo partendo dal presupposto che «interrogarsi sull’essere umano e sulla sua vita buona attraverso i concetti e le teorie proposte dagli studi di genere </a:t>
          </a:r>
          <a:r>
            <a:rPr lang="it-IT" sz="2800" b="1" dirty="0"/>
            <a:t>significa </a:t>
          </a:r>
          <a:r>
            <a:rPr lang="it-IT" sz="2800" b="1" dirty="0">
              <a:solidFill>
                <a:srgbClr val="FFFF00"/>
              </a:solidFill>
            </a:rPr>
            <a:t>adottare un nuovo approccio epistemologico e metodologico </a:t>
          </a:r>
          <a:r>
            <a:rPr lang="it-IT" sz="2800" dirty="0"/>
            <a:t>che porterà a un’antropologia e a un’etica teologica arricchite e più capaci di cogliere la complessità dell’esistenza umana e del suo vissuto, nonché le sfide che viviamo nel presente</a:t>
          </a: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44551" custScaleY="307115" custLinFactNeighborX="-64884" custLinFactNeighborY="8458">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None/>
          </a:pPr>
          <a:r>
            <a:rPr lang="it-IT" sz="1800" dirty="0"/>
            <a:t>   </a:t>
          </a:r>
          <a:endParaRPr lang="it-IT" sz="2800" dirty="0"/>
        </a:p>
        <a:p>
          <a:pPr algn="ctr">
            <a:buNone/>
          </a:pPr>
          <a:r>
            <a:rPr lang="it-IT" sz="3600" dirty="0"/>
            <a:t>non confondere </a:t>
          </a:r>
        </a:p>
        <a:p>
          <a:pPr algn="ctr">
            <a:buNone/>
          </a:pPr>
          <a:r>
            <a:rPr lang="it-IT" sz="3600" dirty="0"/>
            <a:t>gli “</a:t>
          </a:r>
          <a:r>
            <a:rPr lang="it-IT" sz="3600" dirty="0">
              <a:solidFill>
                <a:srgbClr val="FFFF00"/>
              </a:solidFill>
            </a:rPr>
            <a:t>studi di genere</a:t>
          </a:r>
          <a:r>
            <a:rPr lang="it-IT" sz="3600" dirty="0"/>
            <a:t>”, che sono una cosa seria, </a:t>
          </a:r>
        </a:p>
        <a:p>
          <a:pPr algn="ctr">
            <a:buNone/>
          </a:pPr>
          <a:r>
            <a:rPr lang="it-IT" sz="3600" dirty="0"/>
            <a:t>con la </a:t>
          </a:r>
          <a:r>
            <a:rPr lang="it-IT" sz="3600" dirty="0">
              <a:solidFill>
                <a:srgbClr val="FFFF00"/>
              </a:solidFill>
            </a:rPr>
            <a:t>“teoria gender”</a:t>
          </a:r>
        </a:p>
        <a:p>
          <a:pPr algn="ctr">
            <a:buNone/>
          </a:pPr>
          <a:r>
            <a:rPr lang="it-IT" sz="3600" dirty="0"/>
            <a:t>che è una invenzione polemica!</a:t>
          </a: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44551" custScaleY="307115" custLinFactNeighborX="-64884" custLinFactNeighborY="8458">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None/>
          </a:pPr>
          <a:endParaRPr lang="it-IT" sz="2800" dirty="0"/>
        </a:p>
        <a:p>
          <a:pPr algn="ctr" rtl="0">
            <a:buClr>
              <a:schemeClr val="accent2"/>
            </a:buClr>
            <a:buFont typeface="Wingdings" panose="05000000000000000000" pitchFamily="2" charset="2"/>
            <a:buChar char="§"/>
          </a:pPr>
          <a:r>
            <a:rPr lang="it-IT" sz="3600" b="1" dirty="0"/>
            <a:t>Offrire elementi che aiutino a non rimanere ingabbiati in sterili polarizzazioni. </a:t>
          </a:r>
          <a:endParaRPr lang="it-IT" sz="3600" b="1" noProof="0" dirty="0">
            <a:solidFill>
              <a:schemeClr val="bg1"/>
            </a:solidFill>
          </a:endParaRP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58783" custLinFactNeighborY="35586">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None/>
          </a:pPr>
          <a:r>
            <a:rPr lang="it-IT" sz="1800" dirty="0"/>
            <a:t>   </a:t>
          </a:r>
          <a:endParaRPr lang="it-IT" sz="2800" dirty="0"/>
        </a:p>
        <a:p>
          <a:pPr algn="ctr">
            <a:buNone/>
          </a:pPr>
          <a:r>
            <a:rPr lang="it-IT" sz="2800" dirty="0"/>
            <a:t>Il contributo… che viene dagli studi di genere porta a «riflettere sull’essere umano come essere relazionale e sociale, segnato da un’ambivalenza fondamentale tra libertà e dipendenza». </a:t>
          </a:r>
        </a:p>
        <a:p>
          <a:pPr algn="ctr">
            <a:buNone/>
          </a:pPr>
          <a:r>
            <a:rPr lang="it-IT" sz="2800" dirty="0"/>
            <a:t>… riportare l’accento sulla centralità delle esperienze vissute, delle ferite da riconoscere e delle fragilità da poter risanare</a:t>
          </a: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44551" custScaleY="307115" custLinFactNeighborX="-64884" custLinFactNeighborY="8458">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7A49DF98-867D-48FD-8C6A-11619CC54E26}">
      <dgm:prSet custT="1"/>
      <dgm:spPr>
        <a:solidFill>
          <a:schemeClr val="accent2"/>
        </a:solidFill>
        <a:ln>
          <a:noFill/>
        </a:ln>
      </dgm:spPr>
      <dgm:t>
        <a:bodyPr rtlCol="0"/>
        <a:lstStyle>
          <a:defPPr>
            <a:defRPr lang="it-IT"/>
          </a:defPPr>
        </a:lstStyle>
        <a:p>
          <a:pPr algn="ctr" rtl="0"/>
          <a:r>
            <a:rPr lang="it-IT" sz="2800" dirty="0">
              <a:solidFill>
                <a:schemeClr val="tx1"/>
              </a:solidFill>
            </a:rPr>
            <a:t>(E. MORIN) </a:t>
          </a:r>
          <a:endParaRPr lang="it-IT" sz="2800" noProof="0" dirty="0">
            <a:solidFill>
              <a:schemeClr val="tx1"/>
            </a:solidFill>
          </a:endParaRPr>
        </a:p>
      </dgm:t>
    </dgm:pt>
    <dgm:pt modelId="{68E16295-5968-427D-8FEC-140904115879}" type="parTrans" cxnId="{1514D9C3-0364-4D35-B599-B493CBB9F80D}">
      <dgm:prSet/>
      <dgm:spPr/>
      <dgm:t>
        <a:bodyPr rtlCol="0"/>
        <a:lstStyle>
          <a:defPPr>
            <a:defRPr lang="it-IT"/>
          </a:defPPr>
        </a:lstStyle>
        <a:p>
          <a:pPr rtl="0"/>
          <a:endParaRPr lang="it-IT" sz="2800" noProof="0" dirty="0"/>
        </a:p>
      </dgm:t>
    </dgm:pt>
    <dgm:pt modelId="{C8FD5B74-EA17-4780-8EAB-5CC8C9F831ED}" type="sibTrans" cxnId="{1514D9C3-0364-4D35-B599-B493CBB9F80D}">
      <dgm:prSet/>
      <dgm:spPr/>
      <dgm:t>
        <a:bodyPr rtlCol="0"/>
        <a:lstStyle>
          <a:defPPr>
            <a:defRPr lang="it-IT"/>
          </a:defPPr>
        </a:lstStyle>
        <a:p>
          <a:pPr rtl="0"/>
          <a:endParaRPr lang="it-IT" sz="2800" noProof="0" dirty="0"/>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3600" dirty="0">
              <a:solidFill>
                <a:schemeClr val="bg1"/>
              </a:solidFill>
            </a:rPr>
            <a:t>«… se vogliamo avere ancora la speranza che si producano dei miglioramenti e dei cambiamenti nei rapporti tra gli esseri umani (…), allora questo grande salto storico di civiltà comporterà anche il</a:t>
          </a:r>
          <a:endParaRPr lang="it-IT" sz="3600" noProof="0" dirty="0">
            <a:solidFill>
              <a:schemeClr val="bg1"/>
            </a:solidFill>
          </a:endParaRP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5151A377-6742-46C2-885C-3B40D885AD42}">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3600" b="1" dirty="0">
              <a:solidFill>
                <a:srgbClr val="FFFF00"/>
              </a:solidFill>
            </a:rPr>
            <a:t>salto verso il pensiero della complessità</a:t>
          </a:r>
          <a:r>
            <a:rPr lang="it-IT" sz="3600" dirty="0">
              <a:solidFill>
                <a:schemeClr val="bg1"/>
              </a:solidFill>
            </a:rPr>
            <a:t>».</a:t>
          </a:r>
          <a:endParaRPr lang="it-IT" sz="3600" noProof="0" dirty="0">
            <a:solidFill>
              <a:schemeClr val="bg1"/>
            </a:solidFill>
          </a:endParaRPr>
        </a:p>
      </dgm:t>
    </dgm:pt>
    <dgm:pt modelId="{01F90E29-704E-4557-BAFB-75DC01DBCE94}" type="parTrans" cxnId="{1FF5F1FF-91E1-4E91-A95D-392DB7F0BF5A}">
      <dgm:prSet/>
      <dgm:spPr/>
      <dgm:t>
        <a:bodyPr/>
        <a:lstStyle/>
        <a:p>
          <a:endParaRPr lang="it-IT"/>
        </a:p>
      </dgm:t>
    </dgm:pt>
    <dgm:pt modelId="{41C5FC3F-6FF6-470C-985E-616C25E2ED59}" type="sibTrans" cxnId="{1FF5F1FF-91E1-4E91-A95D-392DB7F0BF5A}">
      <dgm:prSet/>
      <dgm:spPr/>
      <dgm:t>
        <a:bodyPr/>
        <a:lstStyle/>
        <a:p>
          <a:endParaRPr lang="it-IT"/>
        </a:p>
      </dgm:t>
    </dgm:pt>
    <dgm:pt modelId="{48838873-4431-4954-9171-1238775AC576}" type="pres">
      <dgm:prSet presAssocID="{B192402E-D48E-4A20-9102-455829196172}" presName="linear" presStyleCnt="0">
        <dgm:presLayoutVars>
          <dgm:dir/>
          <dgm:animLvl val="lvl"/>
          <dgm:resizeHandles val="exact"/>
        </dgm:presLayoutVars>
      </dgm:prSet>
      <dgm:spPr/>
    </dgm:pt>
    <dgm:pt modelId="{ADA60600-5F4A-49C6-91D8-2B4F4EF7F0C5}" type="pres">
      <dgm:prSet presAssocID="{7A49DF98-867D-48FD-8C6A-11619CC54E26}" presName="parentLin" presStyleCnt="0"/>
      <dgm:spPr/>
    </dgm:pt>
    <dgm:pt modelId="{47D332B7-C90F-4055-8376-68DED81340C7}" type="pres">
      <dgm:prSet presAssocID="{7A49DF98-867D-48FD-8C6A-11619CC54E26}" presName="parentLeftMargin" presStyleLbl="node1" presStyleIdx="0" presStyleCnt="1"/>
      <dgm:spPr/>
    </dgm:pt>
    <dgm:pt modelId="{8EFCDC49-2431-44A7-9E88-01190BAF5B19}" type="pres">
      <dgm:prSet presAssocID="{7A49DF98-867D-48FD-8C6A-11619CC54E26}" presName="parentText" presStyleLbl="node1" presStyleIdx="0" presStyleCnt="1" custScaleX="48933" custScaleY="33480" custLinFactX="75334" custLinFactY="41578" custLinFactNeighborX="100000" custLinFactNeighborY="100000">
        <dgm:presLayoutVars>
          <dgm:chMax val="0"/>
          <dgm:bulletEnabled val="1"/>
        </dgm:presLayoutVars>
      </dgm:prSet>
      <dgm:spPr>
        <a:prstGeom prst="rect">
          <a:avLst/>
        </a:prstGeom>
      </dgm:spPr>
    </dgm:pt>
    <dgm:pt modelId="{F95C0667-9363-47DF-A653-E9673BF14A41}" type="pres">
      <dgm:prSet presAssocID="{7A49DF98-867D-48FD-8C6A-11619CC54E26}" presName="negativeSpace" presStyleCnt="0"/>
      <dgm:spPr/>
    </dgm:pt>
    <dgm:pt modelId="{A7174219-EC9E-4267-A04D-B18EE847387A}" type="pres">
      <dgm:prSet presAssocID="{7A49DF98-867D-48FD-8C6A-11619CC54E26}" presName="childText" presStyleLbl="conFgAcc1" presStyleIdx="0" presStyleCnt="1" custScaleX="100000" custScaleY="44974" custLinFactY="-40370" custLinFactNeighborX="11568" custLinFactNeighborY="-100000">
        <dgm:presLayoutVars>
          <dgm:bulletEnabled val="1"/>
        </dgm:presLayoutVars>
      </dgm:prSet>
      <dgm:spPr/>
    </dgm:pt>
  </dgm:ptLst>
  <dgm:cxnLst>
    <dgm:cxn modelId="{260CC718-1C19-4A58-B25E-4613464E2BCD}" type="presOf" srcId="{B192402E-D48E-4A20-9102-455829196172}" destId="{48838873-4431-4954-9171-1238775AC576}" srcOrd="0" destOrd="0" presId="urn:microsoft.com/office/officeart/2005/8/layout/list1"/>
    <dgm:cxn modelId="{5982C12B-3881-4E5F-910B-CA265FD5E102}" srcId="{7A49DF98-867D-48FD-8C6A-11619CC54E26}" destId="{5395F473-4B00-496B-B453-6451BF799B09}" srcOrd="0" destOrd="0" parTransId="{9C1152B7-4D34-4CA0-9DDC-F21FD4AEAD28}" sibTransId="{169C7AF9-916F-47C4-A9C3-3ACADEA4D272}"/>
    <dgm:cxn modelId="{6EE5048B-A2AA-4DC0-A492-B828264158F5}" type="presOf" srcId="{5151A377-6742-46C2-885C-3B40D885AD42}" destId="{A7174219-EC9E-4267-A04D-B18EE847387A}" srcOrd="0" destOrd="1" presId="urn:microsoft.com/office/officeart/2005/8/layout/list1"/>
    <dgm:cxn modelId="{323B659E-DBBB-459D-BAA9-704ADD5267A5}" type="presOf" srcId="{7A49DF98-867D-48FD-8C6A-11619CC54E26}" destId="{8EFCDC49-2431-44A7-9E88-01190BAF5B19}" srcOrd="1" destOrd="0" presId="urn:microsoft.com/office/officeart/2005/8/layout/list1"/>
    <dgm:cxn modelId="{90F473B2-165C-42F0-BB66-183652D2B743}" type="presOf" srcId="{5395F473-4B00-496B-B453-6451BF799B09}" destId="{A7174219-EC9E-4267-A04D-B18EE847387A}" srcOrd="0" destOrd="0" presId="urn:microsoft.com/office/officeart/2005/8/layout/list1"/>
    <dgm:cxn modelId="{1514D9C3-0364-4D35-B599-B493CBB9F80D}" srcId="{B192402E-D48E-4A20-9102-455829196172}" destId="{7A49DF98-867D-48FD-8C6A-11619CC54E26}" srcOrd="0" destOrd="0" parTransId="{68E16295-5968-427D-8FEC-140904115879}" sibTransId="{C8FD5B74-EA17-4780-8EAB-5CC8C9F831ED}"/>
    <dgm:cxn modelId="{50E4AAED-ECDC-4575-BA45-A3C06AC70654}" type="presOf" srcId="{7A49DF98-867D-48FD-8C6A-11619CC54E26}" destId="{47D332B7-C90F-4055-8376-68DED81340C7}" srcOrd="0" destOrd="0" presId="urn:microsoft.com/office/officeart/2005/8/layout/list1"/>
    <dgm:cxn modelId="{1FF5F1FF-91E1-4E91-A95D-392DB7F0BF5A}" srcId="{7A49DF98-867D-48FD-8C6A-11619CC54E26}" destId="{5151A377-6742-46C2-885C-3B40D885AD42}" srcOrd="1" destOrd="0" parTransId="{01F90E29-704E-4557-BAFB-75DC01DBCE94}" sibTransId="{41C5FC3F-6FF6-470C-985E-616C25E2ED59}"/>
    <dgm:cxn modelId="{D78A3A74-3735-46A5-AE53-D5DBFCE60B3C}" type="presParOf" srcId="{48838873-4431-4954-9171-1238775AC576}" destId="{ADA60600-5F4A-49C6-91D8-2B4F4EF7F0C5}" srcOrd="0" destOrd="0" presId="urn:microsoft.com/office/officeart/2005/8/layout/list1"/>
    <dgm:cxn modelId="{0BA1AE4E-38D2-4A37-B0B8-E3322BED4927}" type="presParOf" srcId="{ADA60600-5F4A-49C6-91D8-2B4F4EF7F0C5}" destId="{47D332B7-C90F-4055-8376-68DED81340C7}" srcOrd="0" destOrd="0" presId="urn:microsoft.com/office/officeart/2005/8/layout/list1"/>
    <dgm:cxn modelId="{D5C3BD72-4785-4C45-A8D6-1E2106C5A127}" type="presParOf" srcId="{ADA60600-5F4A-49C6-91D8-2B4F4EF7F0C5}" destId="{8EFCDC49-2431-44A7-9E88-01190BAF5B19}" srcOrd="1" destOrd="0" presId="urn:microsoft.com/office/officeart/2005/8/layout/list1"/>
    <dgm:cxn modelId="{0EF623F6-C99C-4198-8F44-98A4197C3E57}" type="presParOf" srcId="{48838873-4431-4954-9171-1238775AC576}" destId="{F95C0667-9363-47DF-A653-E9673BF14A41}" srcOrd="1" destOrd="0" presId="urn:microsoft.com/office/officeart/2005/8/layout/list1"/>
    <dgm:cxn modelId="{FC6441F3-3646-434B-8813-D41E2442279A}" type="presParOf" srcId="{48838873-4431-4954-9171-1238775AC576}" destId="{A7174219-EC9E-4267-A04D-B18EE847387A}"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None/>
          </a:pPr>
          <a:r>
            <a:rPr lang="it-IT" sz="1800" dirty="0"/>
            <a:t>   </a:t>
          </a:r>
          <a:r>
            <a:rPr lang="it-IT" sz="2800" dirty="0"/>
            <a:t>Abbiamo bisogno che si torni a parlare del Bene, il bene dell’etica e non il bene confusionario dei moralisti. Fondamento dell’etica umana è da sempre quello declamato nel </a:t>
          </a:r>
          <a:r>
            <a:rPr lang="it-IT" sz="2800" i="1" dirty="0"/>
            <a:t>Deuteronomio: </a:t>
          </a:r>
        </a:p>
        <a:p>
          <a:pPr algn="ctr">
            <a:buNone/>
          </a:pPr>
          <a:r>
            <a:rPr lang="it-IT" sz="3600" b="1" dirty="0">
              <a:solidFill>
                <a:srgbClr val="FFFF00"/>
              </a:solidFill>
            </a:rPr>
            <a:t>«Ho posto davanti</a:t>
          </a:r>
        </a:p>
        <a:p>
          <a:pPr algn="ctr">
            <a:buNone/>
          </a:pPr>
          <a:r>
            <a:rPr lang="it-IT" sz="3600" b="1" dirty="0">
              <a:solidFill>
                <a:srgbClr val="FFFF00"/>
              </a:solidFill>
            </a:rPr>
            <a:t> a te la vita e la morte. </a:t>
          </a:r>
        </a:p>
        <a:p>
          <a:pPr algn="ctr">
            <a:buNone/>
          </a:pPr>
          <a:r>
            <a:rPr lang="it-IT" sz="3600" b="1" dirty="0">
              <a:solidFill>
                <a:srgbClr val="FFFF00"/>
              </a:solidFill>
            </a:rPr>
            <a:t>Scegli la vita»</a:t>
          </a: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51749" custScaleY="307115" custLinFactX="-82435" custLinFactNeighborX="-100000" custLinFactNeighborY="16921">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2800" dirty="0"/>
            <a:t>Alla larga da:</a:t>
          </a:r>
        </a:p>
        <a:p>
          <a:pPr algn="ctr" rtl="0">
            <a:buClr>
              <a:schemeClr val="accent2"/>
            </a:buClr>
            <a:buFont typeface="Wingdings" panose="05000000000000000000" pitchFamily="2" charset="2"/>
            <a:buChar char="§"/>
          </a:pPr>
          <a:r>
            <a:rPr lang="it-IT" sz="3600" b="1" dirty="0"/>
            <a:t>- logiche di contrapposizione </a:t>
          </a:r>
        </a:p>
        <a:p>
          <a:pPr algn="ctr" rtl="0">
            <a:buClr>
              <a:schemeClr val="accent2"/>
            </a:buClr>
            <a:buFont typeface="Wingdings" panose="05000000000000000000" pitchFamily="2" charset="2"/>
            <a:buChar char="§"/>
          </a:pPr>
          <a:r>
            <a:rPr lang="it-IT" sz="3200" b="1" dirty="0"/>
            <a:t>- </a:t>
          </a:r>
          <a:r>
            <a:rPr lang="it-IT" sz="3600" b="1" dirty="0"/>
            <a:t>polarizzazione ideologiche </a:t>
          </a:r>
        </a:p>
        <a:p>
          <a:pPr algn="ctr" rtl="0">
            <a:buClr>
              <a:schemeClr val="accent2"/>
            </a:buClr>
            <a:buFont typeface="Wingdings" panose="05000000000000000000" pitchFamily="2" charset="2"/>
            <a:buChar char="§"/>
          </a:pPr>
          <a:r>
            <a:rPr lang="it-IT" sz="3600" b="1" dirty="0"/>
            <a:t>- etichette che avvelenano </a:t>
          </a:r>
          <a:r>
            <a:rPr lang="it-IT" sz="3200" dirty="0"/>
            <a:t>ogni possibilità di capire, di incontrarsi e di confrontarsi</a:t>
          </a:r>
          <a:endParaRPr lang="it-IT" sz="3600" b="1" noProof="0" dirty="0">
            <a:solidFill>
              <a:schemeClr val="bg1"/>
            </a:solidFill>
          </a:endParaRP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60930"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4400" dirty="0"/>
            <a:t>Una </a:t>
          </a:r>
          <a:br>
            <a:rPr lang="it-IT" sz="4400" dirty="0"/>
          </a:br>
          <a:r>
            <a:rPr lang="it-IT" sz="4000" dirty="0"/>
            <a:t>provocazione</a:t>
          </a:r>
          <a:r>
            <a:rPr lang="it-IT" sz="4400" dirty="0"/>
            <a:t>:</a:t>
          </a:r>
        </a:p>
        <a:p>
          <a:pPr algn="ctr" rtl="0">
            <a:buClr>
              <a:schemeClr val="accent2"/>
            </a:buClr>
            <a:buFont typeface="Wingdings" panose="05000000000000000000" pitchFamily="2" charset="2"/>
            <a:buChar char="§"/>
          </a:pPr>
          <a:r>
            <a:rPr lang="it-IT" sz="1600" dirty="0"/>
            <a:t> </a:t>
          </a:r>
          <a:br>
            <a:rPr lang="it-IT" sz="4400" dirty="0"/>
          </a:br>
          <a:r>
            <a:rPr lang="it-IT" sz="4400" i="1" dirty="0"/>
            <a:t>Unicorni</a:t>
          </a:r>
          <a:r>
            <a:rPr lang="it-IT" sz="4400" dirty="0"/>
            <a:t>, </a:t>
          </a:r>
          <a:br>
            <a:rPr lang="it-IT" sz="4400" dirty="0"/>
          </a:br>
          <a:r>
            <a:rPr lang="it-IT" sz="4400" dirty="0"/>
            <a:t>di Michela </a:t>
          </a:r>
          <a:br>
            <a:rPr lang="it-IT" sz="4400" dirty="0"/>
          </a:br>
          <a:r>
            <a:rPr lang="it-IT" sz="4400" dirty="0"/>
            <a:t>Andreozzi</a:t>
          </a:r>
        </a:p>
        <a:p>
          <a:pPr algn="ctr" rtl="0">
            <a:buClr>
              <a:schemeClr val="accent2"/>
            </a:buClr>
            <a:buFont typeface="Wingdings" panose="05000000000000000000" pitchFamily="2" charset="2"/>
            <a:buChar char="§"/>
          </a:pPr>
          <a:endParaRPr lang="it-IT" sz="1800" dirty="0"/>
        </a:p>
        <a:p>
          <a:pPr algn="ctr" rtl="0">
            <a:buClr>
              <a:schemeClr val="accent2"/>
            </a:buClr>
            <a:buFont typeface="Wingdings" panose="05000000000000000000" pitchFamily="2" charset="2"/>
            <a:buChar char="§"/>
          </a:pPr>
          <a:r>
            <a:rPr lang="it-IT" sz="3600" dirty="0"/>
            <a:t>il tema della “varianza”</a:t>
          </a:r>
        </a:p>
        <a:p>
          <a:pPr algn="ctr" rtl="0">
            <a:buClr>
              <a:schemeClr val="accent2"/>
            </a:buClr>
            <a:buFont typeface="Wingdings" panose="05000000000000000000" pitchFamily="2" charset="2"/>
            <a:buChar char="§"/>
          </a:pPr>
          <a:endParaRPr lang="it-IT" sz="2800" dirty="0"/>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60930"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4400" dirty="0"/>
            <a:t>Una p</a:t>
          </a:r>
          <a:r>
            <a:rPr lang="it-IT" sz="4000" dirty="0"/>
            <a:t>rovocazione</a:t>
          </a:r>
          <a:r>
            <a:rPr lang="it-IT" sz="4400" dirty="0"/>
            <a:t>:</a:t>
          </a:r>
        </a:p>
        <a:p>
          <a:pPr algn="ctr" rtl="0">
            <a:buClr>
              <a:schemeClr val="accent2"/>
            </a:buClr>
            <a:buFont typeface="Wingdings" panose="05000000000000000000" pitchFamily="2" charset="2"/>
            <a:buChar char="§"/>
          </a:pPr>
          <a:r>
            <a:rPr lang="it-IT" sz="1600" dirty="0"/>
            <a:t> </a:t>
          </a:r>
          <a:br>
            <a:rPr lang="it-IT" sz="4400" dirty="0"/>
          </a:br>
          <a:r>
            <a:rPr lang="it-IT" sz="4400" i="1" dirty="0"/>
            <a:t>Unicorni</a:t>
          </a:r>
          <a:r>
            <a:rPr lang="it-IT" sz="4400" dirty="0"/>
            <a:t>, di Michela Andreozzi</a:t>
          </a:r>
          <a:br>
            <a:rPr lang="it-IT" sz="4400" dirty="0"/>
          </a:br>
          <a:endParaRPr lang="it-IT" sz="2800" dirty="0"/>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60930"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3200" dirty="0"/>
            <a:t>l’alternativa alla polarizzazione e alla semplificazione nell’approccio all’altra persona è solo e sempre </a:t>
          </a:r>
          <a:r>
            <a:rPr lang="it-IT" sz="4800" dirty="0"/>
            <a:t>l’atteggiamento dialogico</a:t>
          </a:r>
          <a:endParaRPr lang="it-IT" sz="4000" b="1" noProof="0" dirty="0">
            <a:solidFill>
              <a:schemeClr val="bg1"/>
            </a:solidFill>
          </a:endParaRP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60930"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2800" dirty="0"/>
            <a:t>Dalle giuste riserve nei confronti del «relativismo etico, che tanto preoccupava Benedetto XVI, è scaturito [spesso]</a:t>
          </a:r>
        </a:p>
        <a:p>
          <a:pPr algn="ctr" rtl="0">
            <a:buClr>
              <a:schemeClr val="accent2"/>
            </a:buClr>
            <a:buFont typeface="Wingdings" panose="05000000000000000000" pitchFamily="2" charset="2"/>
            <a:buChar char="§"/>
          </a:pPr>
          <a:r>
            <a:rPr lang="it-IT" sz="4000" dirty="0"/>
            <a:t>un assolutismo moralista </a:t>
          </a:r>
          <a:br>
            <a:rPr lang="it-IT" sz="4000" dirty="0"/>
          </a:br>
          <a:r>
            <a:rPr lang="it-IT" sz="4000" dirty="0"/>
            <a:t>ottusamente persecutorio</a:t>
          </a:r>
          <a:endParaRPr lang="it-IT" sz="4800" b="1" noProof="0" dirty="0">
            <a:solidFill>
              <a:schemeClr val="bg1"/>
            </a:solidFill>
          </a:endParaRP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60930"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192402E-D48E-4A20-9102-455829196172}" type="doc">
      <dgm:prSet loTypeId="urn:microsoft.com/office/officeart/2005/8/layout/list1" loCatId="list" qsTypeId="urn:microsoft.com/office/officeart/2005/8/quickstyle/simple1" qsCatId="simple" csTypeId="urn:microsoft.com/office/officeart/2005/8/colors/accent1_2" csCatId="accent1" phldr="1"/>
      <dgm:spPr/>
      <dgm:t>
        <a:bodyPr rtlCol="0"/>
        <a:lstStyle>
          <a:defPPr>
            <a:defRPr lang="it-IT"/>
          </a:defPPr>
        </a:lstStyle>
        <a:p>
          <a:pPr rtl="0"/>
          <a:endParaRPr lang="it-IT"/>
        </a:p>
      </dgm:t>
    </dgm:pt>
    <dgm:pt modelId="{5395F473-4B00-496B-B453-6451BF799B09}">
      <dgm:prSet custT="1"/>
      <dgm:spPr>
        <a:noFill/>
        <a:ln>
          <a:noFill/>
        </a:ln>
      </dgm:spPr>
      <dgm:t>
        <a:bodyPr rtlCol="0"/>
        <a:lstStyle>
          <a:defPPr>
            <a:defRPr lang="it-IT"/>
          </a:defPPr>
        </a:lstStyle>
        <a:p>
          <a:pPr algn="ctr" rtl="0">
            <a:buClr>
              <a:schemeClr val="accent2"/>
            </a:buClr>
            <a:buFont typeface="Wingdings" panose="05000000000000000000" pitchFamily="2" charset="2"/>
            <a:buChar char="§"/>
          </a:pPr>
          <a:r>
            <a:rPr lang="it-IT" sz="4000" b="1" dirty="0"/>
            <a:t>Natura vs cultura?</a:t>
          </a:r>
        </a:p>
        <a:p>
          <a:pPr algn="ctr" rtl="0">
            <a:buClr>
              <a:schemeClr val="accent2"/>
            </a:buClr>
            <a:buFont typeface="Wingdings" panose="05000000000000000000" pitchFamily="2" charset="2"/>
            <a:buChar char="§"/>
          </a:pPr>
          <a:r>
            <a:rPr lang="it-IT" sz="4000" dirty="0"/>
            <a:t>i dibattiti più credibili e fecondi … non dichiarano la vittoria di una parte o dell’altra… e nemmeno un pareggio </a:t>
          </a:r>
          <a:endParaRPr lang="it-IT" sz="4800" b="1" noProof="0" dirty="0">
            <a:solidFill>
              <a:schemeClr val="bg1"/>
            </a:solidFill>
          </a:endParaRPr>
        </a:p>
      </dgm:t>
    </dgm:pt>
    <dgm:pt modelId="{9C1152B7-4D34-4CA0-9DDC-F21FD4AEAD28}" type="parTrans" cxnId="{5982C12B-3881-4E5F-910B-CA265FD5E102}">
      <dgm:prSet/>
      <dgm:spPr/>
      <dgm:t>
        <a:bodyPr rtlCol="0"/>
        <a:lstStyle>
          <a:defPPr>
            <a:defRPr lang="it-IT"/>
          </a:defPPr>
        </a:lstStyle>
        <a:p>
          <a:pPr rtl="0"/>
          <a:endParaRPr lang="it-IT" sz="2800" noProof="0" dirty="0"/>
        </a:p>
      </dgm:t>
    </dgm:pt>
    <dgm:pt modelId="{169C7AF9-916F-47C4-A9C3-3ACADEA4D272}" type="sibTrans" cxnId="{5982C12B-3881-4E5F-910B-CA265FD5E102}">
      <dgm:prSet/>
      <dgm:spPr/>
      <dgm:t>
        <a:bodyPr rtlCol="0"/>
        <a:lstStyle>
          <a:defPPr>
            <a:defRPr lang="it-IT"/>
          </a:defPPr>
        </a:lstStyle>
        <a:p>
          <a:pPr rtl="0"/>
          <a:endParaRPr lang="it-IT" sz="2800" noProof="0" dirty="0"/>
        </a:p>
      </dgm:t>
    </dgm:pt>
    <dgm:pt modelId="{ED7BFBCA-85AB-470A-B757-1414C645E6DE}">
      <dgm:prSet custT="1"/>
      <dgm:spPr>
        <a:noFill/>
        <a:ln>
          <a:noFill/>
        </a:ln>
      </dgm:spPr>
      <dgm:t>
        <a:bodyPr rtlCol="0"/>
        <a:lstStyle>
          <a:defPPr>
            <a:defRPr lang="it-IT"/>
          </a:defPPr>
        </a:lstStyle>
        <a:p>
          <a:pPr rtl="0">
            <a:buClr>
              <a:schemeClr val="accent2"/>
            </a:buClr>
            <a:buFont typeface="Wingdings" panose="05000000000000000000" pitchFamily="2" charset="2"/>
            <a:buNone/>
          </a:pPr>
          <a:endParaRPr lang="it-IT" sz="2800" noProof="0" dirty="0">
            <a:solidFill>
              <a:schemeClr val="bg1"/>
            </a:solidFill>
          </a:endParaRPr>
        </a:p>
      </dgm:t>
    </dgm:pt>
    <dgm:pt modelId="{C0C02030-8E95-4FBF-B65E-3B9A5576FA0F}" type="sibTrans" cxnId="{CADA49E7-D7E4-4B04-9DDF-B5A55F3314AF}">
      <dgm:prSet/>
      <dgm:spPr/>
      <dgm:t>
        <a:bodyPr rtlCol="0"/>
        <a:lstStyle>
          <a:defPPr>
            <a:defRPr lang="it-IT"/>
          </a:defPPr>
        </a:lstStyle>
        <a:p>
          <a:pPr rtl="0"/>
          <a:endParaRPr lang="it-IT" sz="2800" noProof="0" dirty="0"/>
        </a:p>
      </dgm:t>
    </dgm:pt>
    <dgm:pt modelId="{B49CC6F4-1BCE-47E4-B510-CFFABFF8574B}" type="parTrans" cxnId="{CADA49E7-D7E4-4B04-9DDF-B5A55F3314AF}">
      <dgm:prSet/>
      <dgm:spPr/>
      <dgm:t>
        <a:bodyPr rtlCol="0"/>
        <a:lstStyle>
          <a:defPPr>
            <a:defRPr lang="it-IT"/>
          </a:defPPr>
        </a:lstStyle>
        <a:p>
          <a:pPr rtl="0"/>
          <a:endParaRPr lang="it-IT" sz="2800" noProof="0" dirty="0"/>
        </a:p>
      </dgm:t>
    </dgm:pt>
    <dgm:pt modelId="{48838873-4431-4954-9171-1238775AC576}" type="pres">
      <dgm:prSet presAssocID="{B192402E-D48E-4A20-9102-455829196172}" presName="linear" presStyleCnt="0">
        <dgm:presLayoutVars>
          <dgm:dir/>
          <dgm:animLvl val="lvl"/>
          <dgm:resizeHandles val="exact"/>
        </dgm:presLayoutVars>
      </dgm:prSet>
      <dgm:spPr/>
    </dgm:pt>
    <dgm:pt modelId="{999AF181-BD43-4218-9ACA-D7F844D7B289}" type="pres">
      <dgm:prSet presAssocID="{5395F473-4B00-496B-B453-6451BF799B09}" presName="parentLin" presStyleCnt="0"/>
      <dgm:spPr/>
    </dgm:pt>
    <dgm:pt modelId="{D7B70501-8F1C-4173-9E13-53922E4CE728}" type="pres">
      <dgm:prSet presAssocID="{5395F473-4B00-496B-B453-6451BF799B09}" presName="parentLeftMargin" presStyleLbl="node1" presStyleIdx="0" presStyleCnt="1"/>
      <dgm:spPr/>
    </dgm:pt>
    <dgm:pt modelId="{2069DDBA-9AB9-4A04-A866-03FEB3181D3A}" type="pres">
      <dgm:prSet presAssocID="{5395F473-4B00-496B-B453-6451BF799B09}" presName="parentText" presStyleLbl="node1" presStyleIdx="0" presStyleCnt="1" custScaleX="137313" custScaleY="307115" custLinFactNeighborX="-60930" custLinFactNeighborY="21153">
        <dgm:presLayoutVars>
          <dgm:chMax val="0"/>
          <dgm:bulletEnabled val="1"/>
        </dgm:presLayoutVars>
      </dgm:prSet>
      <dgm:spPr/>
    </dgm:pt>
    <dgm:pt modelId="{BA21B4AB-42B4-44A2-811A-033B6181F3D8}" type="pres">
      <dgm:prSet presAssocID="{5395F473-4B00-496B-B453-6451BF799B09}" presName="negativeSpace" presStyleCnt="0"/>
      <dgm:spPr/>
    </dgm:pt>
    <dgm:pt modelId="{BB42BE6D-30B1-477D-A3EC-5EC45E0CA0B6}" type="pres">
      <dgm:prSet presAssocID="{5395F473-4B00-496B-B453-6451BF799B09}" presName="childText" presStyleLbl="conFgAcc1" presStyleIdx="0" presStyleCnt="1">
        <dgm:presLayoutVars>
          <dgm:bulletEnabled val="1"/>
        </dgm:presLayoutVars>
      </dgm:prSet>
      <dgm:spPr/>
    </dgm:pt>
  </dgm:ptLst>
  <dgm:cxnLst>
    <dgm:cxn modelId="{B409F113-BE08-463F-BFA9-08B96468341F}" type="presOf" srcId="{5395F473-4B00-496B-B453-6451BF799B09}" destId="{2069DDBA-9AB9-4A04-A866-03FEB3181D3A}" srcOrd="1" destOrd="0" presId="urn:microsoft.com/office/officeart/2005/8/layout/list1"/>
    <dgm:cxn modelId="{260CC718-1C19-4A58-B25E-4613464E2BCD}" type="presOf" srcId="{B192402E-D48E-4A20-9102-455829196172}" destId="{48838873-4431-4954-9171-1238775AC576}" srcOrd="0" destOrd="0" presId="urn:microsoft.com/office/officeart/2005/8/layout/list1"/>
    <dgm:cxn modelId="{5982C12B-3881-4E5F-910B-CA265FD5E102}" srcId="{B192402E-D48E-4A20-9102-455829196172}" destId="{5395F473-4B00-496B-B453-6451BF799B09}" srcOrd="0" destOrd="0" parTransId="{9C1152B7-4D34-4CA0-9DDC-F21FD4AEAD28}" sibTransId="{169C7AF9-916F-47C4-A9C3-3ACADEA4D272}"/>
    <dgm:cxn modelId="{E9FFBA76-A226-4EB3-90B6-B3747CEF8291}" type="presOf" srcId="{5395F473-4B00-496B-B453-6451BF799B09}" destId="{D7B70501-8F1C-4173-9E13-53922E4CE728}" srcOrd="0" destOrd="0" presId="urn:microsoft.com/office/officeart/2005/8/layout/list1"/>
    <dgm:cxn modelId="{1B9A9597-DF27-4804-BCAE-0F98B854BD27}" type="presOf" srcId="{ED7BFBCA-85AB-470A-B757-1414C645E6DE}" destId="{BB42BE6D-30B1-477D-A3EC-5EC45E0CA0B6}" srcOrd="0" destOrd="0" presId="urn:microsoft.com/office/officeart/2005/8/layout/list1"/>
    <dgm:cxn modelId="{CADA49E7-D7E4-4B04-9DDF-B5A55F3314AF}" srcId="{5395F473-4B00-496B-B453-6451BF799B09}" destId="{ED7BFBCA-85AB-470A-B757-1414C645E6DE}" srcOrd="0" destOrd="0" parTransId="{B49CC6F4-1BCE-47E4-B510-CFFABFF8574B}" sibTransId="{C0C02030-8E95-4FBF-B65E-3B9A5576FA0F}"/>
    <dgm:cxn modelId="{B628D0A1-D32B-40CA-BCB7-311FC2859368}" type="presParOf" srcId="{48838873-4431-4954-9171-1238775AC576}" destId="{999AF181-BD43-4218-9ACA-D7F844D7B289}" srcOrd="0" destOrd="0" presId="urn:microsoft.com/office/officeart/2005/8/layout/list1"/>
    <dgm:cxn modelId="{503FC50B-EE44-41F1-A1F8-0C957057CDDF}" type="presParOf" srcId="{999AF181-BD43-4218-9ACA-D7F844D7B289}" destId="{D7B70501-8F1C-4173-9E13-53922E4CE728}" srcOrd="0" destOrd="0" presId="urn:microsoft.com/office/officeart/2005/8/layout/list1"/>
    <dgm:cxn modelId="{C7FD95E3-8888-4259-82CE-76D3FFAEC72F}" type="presParOf" srcId="{999AF181-BD43-4218-9ACA-D7F844D7B289}" destId="{2069DDBA-9AB9-4A04-A866-03FEB3181D3A}" srcOrd="1" destOrd="0" presId="urn:microsoft.com/office/officeart/2005/8/layout/list1"/>
    <dgm:cxn modelId="{34B71CEB-42D6-4D2D-948B-C3A2E6BBCA85}" type="presParOf" srcId="{48838873-4431-4954-9171-1238775AC576}" destId="{BA21B4AB-42B4-44A2-811A-033B6181F3D8}" srcOrd="1" destOrd="0" presId="urn:microsoft.com/office/officeart/2005/8/layout/list1"/>
    <dgm:cxn modelId="{E8A3B5ED-9A02-42BD-8608-73786D1A95B9}" type="presParOf" srcId="{48838873-4431-4954-9171-1238775AC576}" destId="{BB42BE6D-30B1-477D-A3EC-5EC45E0CA0B6}" srcOrd="2" destOrd="0" presId="urn:microsoft.com/office/officeart/2005/8/layout/list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98387-9DF3-4127-A7DE-FCE3F05A3470}">
      <dsp:nvSpPr>
        <dsp:cNvPr id="0" name=""/>
        <dsp:cNvSpPr/>
      </dsp:nvSpPr>
      <dsp:spPr>
        <a:xfrm>
          <a:off x="0" y="0"/>
          <a:ext cx="6791323" cy="995920"/>
        </a:xfrm>
        <a:prstGeom prst="rect">
          <a:avLst/>
        </a:prstGeom>
        <a:gradFill rotWithShape="0">
          <a:gsLst>
            <a:gs pos="0">
              <a:schemeClr val="tx1">
                <a:lumMod val="75000"/>
                <a:lumOff val="25000"/>
              </a:schemeClr>
            </a:gs>
            <a:gs pos="15929">
              <a:schemeClr val="tx1">
                <a:lumMod val="85000"/>
                <a:lumOff val="15000"/>
              </a:schemeClr>
            </a:gs>
            <a:gs pos="97000">
              <a:schemeClr val="tx1">
                <a:lumMod val="85000"/>
                <a:lumOff val="15000"/>
              </a:schemeClr>
            </a:gs>
            <a:gs pos="100000">
              <a:schemeClr val="accent2">
                <a:lumMod val="75000"/>
              </a:schemeClr>
            </a:gs>
          </a:gsLst>
          <a:lin ang="10800000" scaled="0"/>
        </a:gradFill>
        <a:ln>
          <a:noFill/>
        </a:ln>
        <a:effectLst/>
      </dsp:spPr>
      <dsp:style>
        <a:lnRef idx="0">
          <a:scrgbClr r="0" g="0" b="0"/>
        </a:lnRef>
        <a:fillRef idx="1">
          <a:scrgbClr r="0" g="0" b="0"/>
        </a:fillRef>
        <a:effectRef idx="0">
          <a:scrgbClr r="0" g="0" b="0"/>
        </a:effectRef>
        <a:fontRef idx="minor"/>
      </dsp:style>
    </dsp:sp>
    <dsp:sp modelId="{B52E1101-E263-4511-8D8F-5A215C912C41}">
      <dsp:nvSpPr>
        <dsp:cNvPr id="0" name=""/>
        <dsp:cNvSpPr/>
      </dsp:nvSpPr>
      <dsp:spPr>
        <a:xfrm>
          <a:off x="301265" y="228757"/>
          <a:ext cx="547756" cy="547756"/>
        </a:xfrm>
        <a:prstGeom prst="rect">
          <a:avLst/>
        </a:prstGeom>
        <a:blipFill>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13ED77-1650-49A8-987A-A13C2A50CEA5}">
      <dsp:nvSpPr>
        <dsp:cNvPr id="0" name=""/>
        <dsp:cNvSpPr/>
      </dsp:nvSpPr>
      <dsp:spPr>
        <a:xfrm>
          <a:off x="1150288" y="4675"/>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rtl="0">
            <a:lnSpc>
              <a:spcPct val="90000"/>
            </a:lnSpc>
            <a:spcBef>
              <a:spcPct val="0"/>
            </a:spcBef>
            <a:spcAft>
              <a:spcPct val="35000"/>
            </a:spcAft>
            <a:buNone/>
          </a:pPr>
          <a:r>
            <a:rPr lang="it-IT" sz="1900" b="1" kern="1200" dirty="0">
              <a:solidFill>
                <a:schemeClr val="bg1"/>
              </a:solidFill>
            </a:rPr>
            <a:t>0. Premessa</a:t>
          </a:r>
        </a:p>
      </dsp:txBody>
      <dsp:txXfrm>
        <a:off x="1150288" y="4675"/>
        <a:ext cx="5641034" cy="995920"/>
      </dsp:txXfrm>
    </dsp:sp>
    <dsp:sp modelId="{FA3369E0-5B38-4FDD-A9F5-22B9810A03F7}">
      <dsp:nvSpPr>
        <dsp:cNvPr id="0" name=""/>
        <dsp:cNvSpPr/>
      </dsp:nvSpPr>
      <dsp:spPr>
        <a:xfrm>
          <a:off x="0" y="1249576"/>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FADE9C4E-BFE3-4374-BE2C-676ED238ACF2}">
      <dsp:nvSpPr>
        <dsp:cNvPr id="0" name=""/>
        <dsp:cNvSpPr/>
      </dsp:nvSpPr>
      <dsp:spPr>
        <a:xfrm>
          <a:off x="301265" y="1473658"/>
          <a:ext cx="547756" cy="547756"/>
        </a:xfrm>
        <a:prstGeom prst="rect">
          <a:avLst/>
        </a:prstGeom>
        <a:blipFill>
          <a:blip xmlns:r="http://schemas.openxmlformats.org/officeDocument/2006/relationships"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C018808-9CEA-4C61-8875-3E922AA167D7}">
      <dsp:nvSpPr>
        <dsp:cNvPr id="0" name=""/>
        <dsp:cNvSpPr/>
      </dsp:nvSpPr>
      <dsp:spPr>
        <a:xfrm>
          <a:off x="1150288" y="1249576"/>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rtl="0">
            <a:lnSpc>
              <a:spcPct val="90000"/>
            </a:lnSpc>
            <a:spcBef>
              <a:spcPct val="0"/>
            </a:spcBef>
            <a:spcAft>
              <a:spcPct val="35000"/>
            </a:spcAft>
            <a:buNone/>
          </a:pPr>
          <a:r>
            <a:rPr lang="it-IT" sz="1900" b="1" kern="1200" dirty="0">
              <a:solidFill>
                <a:schemeClr val="bg1"/>
              </a:solidFill>
            </a:rPr>
            <a:t>1. L’identità della persona: tra natura e cultura, in un contesto caratterizzato dalla complessità</a:t>
          </a:r>
        </a:p>
      </dsp:txBody>
      <dsp:txXfrm>
        <a:off x="1150288" y="1249576"/>
        <a:ext cx="5641034" cy="995920"/>
      </dsp:txXfrm>
    </dsp:sp>
    <dsp:sp modelId="{DB8ABDAA-976A-4A84-A3C3-277080E19DCA}">
      <dsp:nvSpPr>
        <dsp:cNvPr id="0" name=""/>
        <dsp:cNvSpPr/>
      </dsp:nvSpPr>
      <dsp:spPr>
        <a:xfrm>
          <a:off x="0" y="24944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D335376E-740A-4A47-BC5B-3381DE731CE0}">
      <dsp:nvSpPr>
        <dsp:cNvPr id="0" name=""/>
        <dsp:cNvSpPr/>
      </dsp:nvSpPr>
      <dsp:spPr>
        <a:xfrm>
          <a:off x="301265" y="2718559"/>
          <a:ext cx="547756" cy="547756"/>
        </a:xfrm>
        <a:prstGeom prst="rect">
          <a:avLst/>
        </a:prstGeom>
        <a:blipFill>
          <a:blip xmlns:r="http://schemas.openxmlformats.org/officeDocument/2006/relationships"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9F791-340A-4625-9294-3E680D66DB63}">
      <dsp:nvSpPr>
        <dsp:cNvPr id="0" name=""/>
        <dsp:cNvSpPr/>
      </dsp:nvSpPr>
      <dsp:spPr>
        <a:xfrm>
          <a:off x="1150288" y="24944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rtl="0">
            <a:lnSpc>
              <a:spcPct val="90000"/>
            </a:lnSpc>
            <a:spcBef>
              <a:spcPct val="0"/>
            </a:spcBef>
            <a:spcAft>
              <a:spcPct val="35000"/>
            </a:spcAft>
            <a:buNone/>
          </a:pPr>
          <a:r>
            <a:rPr lang="it-IT" sz="1900" kern="1200" dirty="0">
              <a:solidFill>
                <a:schemeClr val="bg1"/>
              </a:solidFill>
            </a:rPr>
            <a:t>2. </a:t>
          </a:r>
          <a:r>
            <a:rPr lang="it-IT" sz="1900" b="1" kern="1200" dirty="0">
              <a:solidFill>
                <a:schemeClr val="bg1"/>
              </a:solidFill>
            </a:rPr>
            <a:t>L’identità della persona: </a:t>
          </a:r>
          <a:r>
            <a:rPr lang="it-IT" sz="1900" b="1" i="1" kern="1200" dirty="0">
              <a:solidFill>
                <a:schemeClr val="bg1"/>
              </a:solidFill>
            </a:rPr>
            <a:t>L’uomo in bilico </a:t>
          </a:r>
          <a:r>
            <a:rPr lang="it-IT" sz="1900" b="1" kern="1200" dirty="0">
              <a:solidFill>
                <a:schemeClr val="bg1"/>
              </a:solidFill>
            </a:rPr>
            <a:t>(S. Bellow)</a:t>
          </a:r>
          <a:endParaRPr lang="it-IT" sz="1900" kern="1200" dirty="0">
            <a:solidFill>
              <a:schemeClr val="bg1"/>
            </a:solidFill>
          </a:endParaRPr>
        </a:p>
      </dsp:txBody>
      <dsp:txXfrm>
        <a:off x="1150288" y="2494477"/>
        <a:ext cx="5641034" cy="995920"/>
      </dsp:txXfrm>
    </dsp:sp>
    <dsp:sp modelId="{C2FCE80A-DCA0-4D7F-8F72-19CB2337E588}">
      <dsp:nvSpPr>
        <dsp:cNvPr id="0" name=""/>
        <dsp:cNvSpPr/>
      </dsp:nvSpPr>
      <dsp:spPr>
        <a:xfrm>
          <a:off x="0" y="3739377"/>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1B0B9210-632F-4BB5-B140-1FA20D3CF123}">
      <dsp:nvSpPr>
        <dsp:cNvPr id="0" name=""/>
        <dsp:cNvSpPr/>
      </dsp:nvSpPr>
      <dsp:spPr>
        <a:xfrm>
          <a:off x="301265" y="3963460"/>
          <a:ext cx="547756" cy="547756"/>
        </a:xfrm>
        <a:prstGeom prst="rect">
          <a:avLst/>
        </a:prstGeom>
        <a:blipFill>
          <a:blip xmlns:r="http://schemas.openxmlformats.org/officeDocument/2006/relationships"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BA7321-E2AC-48FD-B351-CE3C9A4CE924}">
      <dsp:nvSpPr>
        <dsp:cNvPr id="0" name=""/>
        <dsp:cNvSpPr/>
      </dsp:nvSpPr>
      <dsp:spPr>
        <a:xfrm>
          <a:off x="1150288" y="3739377"/>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rtl="0">
            <a:lnSpc>
              <a:spcPct val="90000"/>
            </a:lnSpc>
            <a:spcBef>
              <a:spcPct val="0"/>
            </a:spcBef>
            <a:spcAft>
              <a:spcPct val="35000"/>
            </a:spcAft>
            <a:buNone/>
          </a:pPr>
          <a:r>
            <a:rPr lang="it-IT" sz="1900" b="1" kern="1200" dirty="0">
              <a:solidFill>
                <a:schemeClr val="bg1"/>
              </a:solidFill>
            </a:rPr>
            <a:t>3. L’identità della persona: spazio per soggetti unici, incarnati e concreti </a:t>
          </a:r>
          <a:endParaRPr lang="it-IT" sz="1900" kern="1200" dirty="0">
            <a:solidFill>
              <a:schemeClr val="bg1"/>
            </a:solidFill>
          </a:endParaRPr>
        </a:p>
      </dsp:txBody>
      <dsp:txXfrm>
        <a:off x="1150288" y="3739377"/>
        <a:ext cx="5641034" cy="995920"/>
      </dsp:txXfrm>
    </dsp:sp>
    <dsp:sp modelId="{343A76ED-9DD6-4B0A-830E-16ED952B3D06}">
      <dsp:nvSpPr>
        <dsp:cNvPr id="0" name=""/>
        <dsp:cNvSpPr/>
      </dsp:nvSpPr>
      <dsp:spPr>
        <a:xfrm>
          <a:off x="0" y="4984278"/>
          <a:ext cx="6791323" cy="995920"/>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a:noFill/>
        </a:ln>
        <a:effectLst/>
      </dsp:spPr>
      <dsp:style>
        <a:lnRef idx="0">
          <a:scrgbClr r="0" g="0" b="0"/>
        </a:lnRef>
        <a:fillRef idx="1">
          <a:scrgbClr r="0" g="0" b="0"/>
        </a:fillRef>
        <a:effectRef idx="0">
          <a:scrgbClr r="0" g="0" b="0"/>
        </a:effectRef>
        <a:fontRef idx="minor"/>
      </dsp:style>
    </dsp:sp>
    <dsp:sp modelId="{C21BED67-1F13-4312-815B-B5C34DAA27F9}">
      <dsp:nvSpPr>
        <dsp:cNvPr id="0" name=""/>
        <dsp:cNvSpPr/>
      </dsp:nvSpPr>
      <dsp:spPr>
        <a:xfrm>
          <a:off x="301265" y="5208360"/>
          <a:ext cx="547756" cy="547756"/>
        </a:xfrm>
        <a:prstGeom prst="rect">
          <a:avLst/>
        </a:prstGeom>
        <a:blipFill>
          <a:blip xmlns:r="http://schemas.openxmlformats.org/officeDocument/2006/relationships"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60EF14-C09B-4543-88B7-7F45704CBA36}">
      <dsp:nvSpPr>
        <dsp:cNvPr id="0" name=""/>
        <dsp:cNvSpPr/>
      </dsp:nvSpPr>
      <dsp:spPr>
        <a:xfrm>
          <a:off x="1150288" y="4984278"/>
          <a:ext cx="5641034" cy="995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402" tIns="105402" rIns="105402" bIns="105402" numCol="1" spcCol="1270" rtlCol="0" anchor="ctr" anchorCtr="0">
          <a:noAutofit/>
        </a:bodyPr>
        <a:lstStyle/>
        <a:p>
          <a:pPr marL="0" lvl="0" indent="0" algn="l" defTabSz="844550" rtl="0">
            <a:lnSpc>
              <a:spcPct val="90000"/>
            </a:lnSpc>
            <a:spcBef>
              <a:spcPct val="0"/>
            </a:spcBef>
            <a:spcAft>
              <a:spcPct val="35000"/>
            </a:spcAft>
            <a:buNone/>
          </a:pPr>
          <a:r>
            <a:rPr lang="it-IT" sz="1900" b="1" kern="1200" dirty="0">
              <a:solidFill>
                <a:schemeClr val="bg1"/>
              </a:solidFill>
            </a:rPr>
            <a:t>4. Oltre il ritmo binario?</a:t>
          </a:r>
          <a:endParaRPr lang="it-IT" sz="1900" kern="1200" dirty="0">
            <a:solidFill>
              <a:schemeClr val="bg1"/>
            </a:solidFill>
          </a:endParaRPr>
        </a:p>
      </dsp:txBody>
      <dsp:txXfrm>
        <a:off x="1150288" y="4984278"/>
        <a:ext cx="5641034" cy="99592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406505"/>
          <a:ext cx="6156323" cy="14616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1208024" rIns="477799"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406505"/>
        <a:ext cx="6156323" cy="1461600"/>
      </dsp:txXfrm>
    </dsp:sp>
    <dsp:sp modelId="{2069DDBA-9AB9-4A04-A866-03FEB3181D3A}">
      <dsp:nvSpPr>
        <dsp:cNvPr id="0" name=""/>
        <dsp:cNvSpPr/>
      </dsp:nvSpPr>
      <dsp:spPr>
        <a:xfrm>
          <a:off x="118854" y="366458"/>
          <a:ext cx="5848057" cy="525830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rtlCol="0" anchor="ctr" anchorCtr="0">
          <a:noAutofit/>
        </a:bodyPr>
        <a:lstStyle/>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kern="1200" dirty="0"/>
            <a:t>Natura e Cultura non sono mai state, …o non avrebbero dovuto essere mai, in opposizione</a:t>
          </a:r>
          <a:endParaRPr lang="it-IT" sz="4800" b="1" kern="1200" noProof="0" dirty="0">
            <a:solidFill>
              <a:schemeClr val="bg1"/>
            </a:solidFill>
          </a:endParaRPr>
        </a:p>
      </dsp:txBody>
      <dsp:txXfrm>
        <a:off x="375543" y="623147"/>
        <a:ext cx="5334679" cy="474492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406505"/>
          <a:ext cx="6503126" cy="14616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4715" tIns="1208024" rIns="504715"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406505"/>
        <a:ext cx="6503126" cy="1461600"/>
      </dsp:txXfrm>
    </dsp:sp>
    <dsp:sp modelId="{2069DDBA-9AB9-4A04-A866-03FEB3181D3A}">
      <dsp:nvSpPr>
        <dsp:cNvPr id="0" name=""/>
        <dsp:cNvSpPr/>
      </dsp:nvSpPr>
      <dsp:spPr>
        <a:xfrm>
          <a:off x="125549" y="366458"/>
          <a:ext cx="6177495" cy="525830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062" tIns="0" rIns="172062" bIns="0" numCol="1" spcCol="1270" rtlCol="0" anchor="ctr" anchorCtr="0">
          <a:noAutofit/>
        </a:bodyPr>
        <a:lstStyle/>
        <a:p>
          <a:pPr marL="0" lvl="0" indent="0" algn="ctr" defTabSz="2133600" rtl="0">
            <a:lnSpc>
              <a:spcPct val="90000"/>
            </a:lnSpc>
            <a:spcBef>
              <a:spcPct val="0"/>
            </a:spcBef>
            <a:spcAft>
              <a:spcPct val="35000"/>
            </a:spcAft>
            <a:buClr>
              <a:schemeClr val="accent2"/>
            </a:buClr>
            <a:buFont typeface="Wingdings" panose="05000000000000000000" pitchFamily="2" charset="2"/>
            <a:buNone/>
          </a:pPr>
          <a:r>
            <a:rPr lang="it-IT" sz="4800" b="1" kern="1200" dirty="0"/>
            <a:t>Complessità del reale: </a:t>
          </a:r>
        </a:p>
        <a:p>
          <a:pPr marL="0" lvl="0" indent="0" algn="ctr" defTabSz="2133600" rtl="0">
            <a:lnSpc>
              <a:spcPct val="90000"/>
            </a:lnSpc>
            <a:spcBef>
              <a:spcPct val="0"/>
            </a:spcBef>
            <a:spcAft>
              <a:spcPct val="35000"/>
            </a:spcAft>
            <a:buClr>
              <a:schemeClr val="accent2"/>
            </a:buClr>
            <a:buFont typeface="Wingdings" panose="05000000000000000000" pitchFamily="2" charset="2"/>
            <a:buNone/>
          </a:pPr>
          <a:r>
            <a:rPr lang="it-IT" sz="4800" b="1" kern="1200" dirty="0"/>
            <a:t>non tutto è omologabile</a:t>
          </a:r>
          <a:endParaRPr lang="it-IT" sz="6000" b="1" kern="1200" noProof="0" dirty="0">
            <a:solidFill>
              <a:schemeClr val="bg1"/>
            </a:solidFill>
          </a:endParaRPr>
        </a:p>
      </dsp:txBody>
      <dsp:txXfrm>
        <a:off x="382238" y="623147"/>
        <a:ext cx="5664117" cy="474492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406505"/>
          <a:ext cx="6503126" cy="14616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4715" tIns="1208024" rIns="504715"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406505"/>
        <a:ext cx="6503126" cy="1461600"/>
      </dsp:txXfrm>
    </dsp:sp>
    <dsp:sp modelId="{2069DDBA-9AB9-4A04-A866-03FEB3181D3A}">
      <dsp:nvSpPr>
        <dsp:cNvPr id="0" name=""/>
        <dsp:cNvSpPr/>
      </dsp:nvSpPr>
      <dsp:spPr>
        <a:xfrm>
          <a:off x="125549" y="366458"/>
          <a:ext cx="6177495" cy="525830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062" tIns="0" rIns="172062" bIns="0" numCol="1" spcCol="1270" rtlCol="0" anchor="ctr" anchorCtr="0">
          <a:noAutofit/>
        </a:bodyPr>
        <a:lstStyle/>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kern="1200" dirty="0"/>
            <a:t>la realtà è incontro e </a:t>
          </a:r>
          <a:r>
            <a:rPr lang="it-IT" sz="4000" b="1" kern="1200" dirty="0"/>
            <a:t>convivenza di diversità</a:t>
          </a:r>
          <a:r>
            <a:rPr lang="it-IT" sz="4000" kern="1200" dirty="0"/>
            <a:t>, </a:t>
          </a:r>
          <a:br>
            <a:rPr lang="it-IT" sz="4000" kern="1200" dirty="0"/>
          </a:br>
          <a:r>
            <a:rPr lang="it-IT" sz="4000" kern="1200" dirty="0"/>
            <a:t>che </a:t>
          </a:r>
          <a:r>
            <a:rPr lang="it-IT" sz="4000" b="1" kern="1200" dirty="0"/>
            <a:t>chiedono rispetto</a:t>
          </a:r>
          <a:r>
            <a:rPr lang="it-IT" sz="4000" kern="1200" dirty="0"/>
            <a:t> </a:t>
          </a:r>
          <a:br>
            <a:rPr lang="it-IT" sz="4000" kern="1200" dirty="0"/>
          </a:br>
          <a:r>
            <a:rPr lang="it-IT" sz="4000" kern="1200" dirty="0"/>
            <a:t>per quel che sono. </a:t>
          </a:r>
        </a:p>
        <a:p>
          <a:pPr marL="0" lvl="0" indent="0" algn="ctr" defTabSz="1778000" rtl="0">
            <a:lnSpc>
              <a:spcPct val="90000"/>
            </a:lnSpc>
            <a:spcBef>
              <a:spcPct val="0"/>
            </a:spcBef>
            <a:spcAft>
              <a:spcPct val="35000"/>
            </a:spcAft>
            <a:buClr>
              <a:schemeClr val="accent2"/>
            </a:buClr>
            <a:buFont typeface="Wingdings" panose="05000000000000000000" pitchFamily="2" charset="2"/>
            <a:buNone/>
          </a:pPr>
          <a:endParaRPr lang="it-IT" sz="4000" kern="1200" dirty="0"/>
        </a:p>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b="1" u="sng" kern="1200" noProof="0" dirty="0">
              <a:solidFill>
                <a:schemeClr val="bg1"/>
              </a:solidFill>
              <a:effectLst/>
            </a:rPr>
            <a:t>Anche la realtà </a:t>
          </a:r>
          <a:br>
            <a:rPr lang="it-IT" sz="4000" b="1" u="sng" kern="1200" noProof="0" dirty="0">
              <a:solidFill>
                <a:schemeClr val="bg1"/>
              </a:solidFill>
              <a:effectLst/>
            </a:rPr>
          </a:br>
          <a:r>
            <a:rPr lang="it-IT" sz="4000" b="1" u="sng" kern="1200" noProof="0" dirty="0">
              <a:solidFill>
                <a:schemeClr val="bg1"/>
              </a:solidFill>
              <a:effectLst/>
            </a:rPr>
            <a:t>della PERSONA!</a:t>
          </a:r>
        </a:p>
      </dsp:txBody>
      <dsp:txXfrm>
        <a:off x="382238" y="623147"/>
        <a:ext cx="5664117" cy="47449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406505"/>
          <a:ext cx="6503126" cy="14616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4715" tIns="1208024" rIns="504715"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406505"/>
        <a:ext cx="6503126" cy="1461600"/>
      </dsp:txXfrm>
    </dsp:sp>
    <dsp:sp modelId="{2069DDBA-9AB9-4A04-A866-03FEB3181D3A}">
      <dsp:nvSpPr>
        <dsp:cNvPr id="0" name=""/>
        <dsp:cNvSpPr/>
      </dsp:nvSpPr>
      <dsp:spPr>
        <a:xfrm>
          <a:off x="125549" y="366458"/>
          <a:ext cx="6177495" cy="525830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062" tIns="0" rIns="172062" bIns="0" numCol="1" spcCol="1270" rtlCol="0" anchor="ctr" anchorCtr="0">
          <a:noAutofit/>
        </a:bodyPr>
        <a:lstStyle/>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kern="1200" dirty="0"/>
            <a:t>Processi di </a:t>
          </a:r>
        </a:p>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kern="1200" dirty="0"/>
            <a:t>decostruzione </a:t>
          </a:r>
        </a:p>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kern="1200" dirty="0"/>
            <a:t>della persona.</a:t>
          </a:r>
        </a:p>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kern="1200" dirty="0"/>
            <a:t>(J. Derrida,</a:t>
          </a:r>
        </a:p>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kern="1200" dirty="0"/>
            <a:t>G. Deleuze) </a:t>
          </a:r>
        </a:p>
      </dsp:txBody>
      <dsp:txXfrm>
        <a:off x="382238" y="623147"/>
        <a:ext cx="5664117" cy="474492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406505"/>
          <a:ext cx="6503126" cy="14616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4715" tIns="1208024" rIns="504715"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406505"/>
        <a:ext cx="6503126" cy="1461600"/>
      </dsp:txXfrm>
    </dsp:sp>
    <dsp:sp modelId="{2069DDBA-9AB9-4A04-A866-03FEB3181D3A}">
      <dsp:nvSpPr>
        <dsp:cNvPr id="0" name=""/>
        <dsp:cNvSpPr/>
      </dsp:nvSpPr>
      <dsp:spPr>
        <a:xfrm>
          <a:off x="125549" y="366458"/>
          <a:ext cx="6177495" cy="525830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062" tIns="0" rIns="172062" bIns="0" numCol="1" spcCol="1270" rtlCol="0" anchor="ctr" anchorCtr="0">
          <a:noAutofit/>
        </a:bodyPr>
        <a:lstStyle/>
        <a:p>
          <a:pPr marL="0" lvl="0" indent="0" algn="ctr" defTabSz="2667000" rtl="0">
            <a:lnSpc>
              <a:spcPct val="90000"/>
            </a:lnSpc>
            <a:spcBef>
              <a:spcPct val="0"/>
            </a:spcBef>
            <a:spcAft>
              <a:spcPct val="35000"/>
            </a:spcAft>
            <a:buClr>
              <a:schemeClr val="accent2"/>
            </a:buClr>
            <a:buFont typeface="Wingdings" panose="05000000000000000000" pitchFamily="2" charset="2"/>
            <a:buNone/>
          </a:pPr>
          <a:r>
            <a:rPr lang="it-IT" sz="6000" kern="1200" dirty="0"/>
            <a:t>leadership </a:t>
          </a:r>
          <a:br>
            <a:rPr lang="it-IT" sz="6000" kern="1200" dirty="0"/>
          </a:br>
          <a:r>
            <a:rPr lang="it-IT" sz="6000" b="1" kern="1200" dirty="0"/>
            <a:t>culturalmente </a:t>
          </a:r>
          <a:br>
            <a:rPr lang="it-IT" sz="6000" b="1" kern="1200" dirty="0"/>
          </a:br>
          <a:r>
            <a:rPr lang="it-IT" sz="6000" b="1" kern="1200" dirty="0"/>
            <a:t>adeguate</a:t>
          </a:r>
        </a:p>
        <a:p>
          <a:pPr marL="0" lvl="0" indent="0" algn="ctr" defTabSz="2667000" rtl="0">
            <a:lnSpc>
              <a:spcPct val="90000"/>
            </a:lnSpc>
            <a:spcBef>
              <a:spcPct val="0"/>
            </a:spcBef>
            <a:spcAft>
              <a:spcPct val="35000"/>
            </a:spcAft>
            <a:buClr>
              <a:schemeClr val="accent2"/>
            </a:buClr>
            <a:buFont typeface="Wingdings" panose="05000000000000000000" pitchFamily="2" charset="2"/>
            <a:buNone/>
          </a:pPr>
          <a:r>
            <a:rPr lang="it-IT" sz="6000" b="0" kern="1200" dirty="0"/>
            <a:t>che...</a:t>
          </a:r>
        </a:p>
      </dsp:txBody>
      <dsp:txXfrm>
        <a:off x="382238" y="623147"/>
        <a:ext cx="5664117" cy="47449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3284556"/>
          <a:ext cx="7112977" cy="10836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046" tIns="895604" rIns="552046"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3284556"/>
        <a:ext cx="7112977" cy="1083600"/>
      </dsp:txXfrm>
    </dsp:sp>
    <dsp:sp modelId="{2069DDBA-9AB9-4A04-A866-03FEB3181D3A}">
      <dsp:nvSpPr>
        <dsp:cNvPr id="0" name=""/>
        <dsp:cNvSpPr/>
      </dsp:nvSpPr>
      <dsp:spPr>
        <a:xfrm>
          <a:off x="137323" y="289349"/>
          <a:ext cx="6756809" cy="3898394"/>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98" tIns="0" rIns="188198" bIns="0" numCol="1" spcCol="1270" rtlCol="0" anchor="ctr" anchorCtr="0">
          <a:noAutofit/>
        </a:bodyPr>
        <a:lstStyle/>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kern="1200" dirty="0"/>
            <a:t>-non si trincerano dietro moralismi «</a:t>
          </a:r>
          <a:r>
            <a:rPr lang="it-IT" sz="4000" kern="1200" dirty="0" err="1"/>
            <a:t>securizzanti</a:t>
          </a:r>
          <a:r>
            <a:rPr lang="it-IT" sz="4000" kern="1200" dirty="0"/>
            <a:t>»</a:t>
          </a:r>
          <a:endParaRPr lang="it-IT" sz="4000" b="1" kern="1200" dirty="0"/>
        </a:p>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b="1" kern="1200" dirty="0"/>
            <a:t>-</a:t>
          </a:r>
          <a:r>
            <a:rPr lang="it-IT" sz="4000" kern="1200" dirty="0"/>
            <a:t>non fuggono dinanzi alla complessità </a:t>
          </a:r>
          <a:endParaRPr lang="it-IT" sz="4000" b="1" kern="1200" dirty="0"/>
        </a:p>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b="1" kern="1200" dirty="0"/>
            <a:t>- </a:t>
          </a:r>
          <a:r>
            <a:rPr lang="it-IT" sz="4000" b="0" kern="1200" dirty="0"/>
            <a:t>colgono</a:t>
          </a:r>
          <a:r>
            <a:rPr lang="it-IT" sz="4000" b="1" kern="1200" dirty="0"/>
            <a:t> </a:t>
          </a:r>
          <a:r>
            <a:rPr lang="it-IT" sz="4000" kern="1200" dirty="0"/>
            <a:t>la ricchezza della persona, </a:t>
          </a:r>
          <a:r>
            <a:rPr lang="it-IT" sz="3600" kern="1200" dirty="0"/>
            <a:t>ma anche tutta la sua ambiguità</a:t>
          </a:r>
          <a:endParaRPr lang="it-IT" sz="4000" kern="1200" dirty="0"/>
        </a:p>
      </dsp:txBody>
      <dsp:txXfrm>
        <a:off x="327627" y="479653"/>
        <a:ext cx="6376201" cy="351778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589987"/>
          <a:ext cx="7112977" cy="15120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046" tIns="1249680" rIns="552046"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589987"/>
        <a:ext cx="7112977" cy="1512000"/>
      </dsp:txXfrm>
    </dsp:sp>
    <dsp:sp modelId="{2069DDBA-9AB9-4A04-A866-03FEB3181D3A}">
      <dsp:nvSpPr>
        <dsp:cNvPr id="0" name=""/>
        <dsp:cNvSpPr/>
      </dsp:nvSpPr>
      <dsp:spPr>
        <a:xfrm>
          <a:off x="137323" y="410628"/>
          <a:ext cx="6756809" cy="543962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98" tIns="0" rIns="188198" bIns="0" numCol="1" spcCol="1270" rtlCol="0" anchor="ctr" anchorCtr="0">
          <a:noAutofit/>
        </a:bodyPr>
        <a:lstStyle/>
        <a:p>
          <a:pPr marL="0" lvl="0" indent="0" algn="ctr" defTabSz="1422400" rtl="0">
            <a:lnSpc>
              <a:spcPct val="90000"/>
            </a:lnSpc>
            <a:spcBef>
              <a:spcPct val="0"/>
            </a:spcBef>
            <a:spcAft>
              <a:spcPct val="35000"/>
            </a:spcAft>
            <a:buClr>
              <a:schemeClr val="accent2"/>
            </a:buClr>
            <a:buFont typeface="Wingdings" panose="05000000000000000000" pitchFamily="2" charset="2"/>
            <a:buNone/>
          </a:pPr>
          <a:r>
            <a:rPr lang="it-IT" sz="3200" kern="1200" dirty="0"/>
            <a:t>- la «persona umana è contraddistinta da </a:t>
          </a:r>
          <a:r>
            <a:rPr lang="it-IT" sz="3200" b="1" kern="1200" dirty="0"/>
            <a:t>dignità permanente</a:t>
          </a:r>
          <a:r>
            <a:rPr lang="it-IT" sz="3200" kern="1200" dirty="0"/>
            <a:t> e da </a:t>
          </a:r>
          <a:r>
            <a:rPr lang="it-IT" sz="3200" b="1" kern="1200" dirty="0"/>
            <a:t>diritti validi sempre</a:t>
          </a:r>
          <a:r>
            <a:rPr lang="it-IT" sz="3200" kern="1200" dirty="0"/>
            <a:t>, </a:t>
          </a:r>
          <a:r>
            <a:rPr lang="it-IT" sz="3200" b="1" kern="1200" dirty="0"/>
            <a:t>dovunque</a:t>
          </a:r>
          <a:r>
            <a:rPr lang="it-IT" sz="3200" kern="1200" dirty="0"/>
            <a:t> e per </a:t>
          </a:r>
          <a:r>
            <a:rPr lang="it-IT" sz="3200" b="1" kern="1200" dirty="0"/>
            <a:t>chiunque»</a:t>
          </a:r>
          <a:r>
            <a:rPr lang="it-IT" sz="3200" kern="1200" dirty="0"/>
            <a:t> </a:t>
          </a:r>
        </a:p>
        <a:p>
          <a:pPr marL="0" lvl="0" indent="0" algn="ctr" defTabSz="1422400" rtl="0">
            <a:lnSpc>
              <a:spcPct val="90000"/>
            </a:lnSpc>
            <a:spcBef>
              <a:spcPct val="0"/>
            </a:spcBef>
            <a:spcAft>
              <a:spcPct val="35000"/>
            </a:spcAft>
            <a:buClr>
              <a:schemeClr val="accent2"/>
            </a:buClr>
            <a:buFont typeface="Wingdings" panose="05000000000000000000" pitchFamily="2" charset="2"/>
            <a:buNone/>
          </a:pPr>
          <a:r>
            <a:rPr lang="it-IT" sz="3200" kern="1200" dirty="0"/>
            <a:t>- «una persona [è contraddistinta] dalla dignità cangiante e dai diritti sempre negoziabili: nei contenuti, nel tempo e nello spazio»</a:t>
          </a:r>
        </a:p>
        <a:p>
          <a:pPr marL="0" lvl="0" indent="0" algn="ctr" defTabSz="1422400" rtl="0">
            <a:lnSpc>
              <a:spcPct val="90000"/>
            </a:lnSpc>
            <a:spcBef>
              <a:spcPct val="0"/>
            </a:spcBef>
            <a:spcAft>
              <a:spcPct val="35000"/>
            </a:spcAft>
            <a:buClr>
              <a:schemeClr val="accent2"/>
            </a:buClr>
            <a:buFont typeface="Wingdings" panose="05000000000000000000" pitchFamily="2" charset="2"/>
            <a:buNone/>
          </a:pPr>
          <a:r>
            <a:rPr lang="it-IT" sz="3200" kern="1200" dirty="0"/>
            <a:t>(Benedetto XVI)</a:t>
          </a:r>
        </a:p>
      </dsp:txBody>
      <dsp:txXfrm>
        <a:off x="402863" y="676168"/>
        <a:ext cx="6225729" cy="490854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3817277"/>
          <a:ext cx="7112977" cy="12600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046" tIns="1041400" rIns="552046"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3817277"/>
        <a:ext cx="7112977" cy="1260000"/>
      </dsp:txXfrm>
    </dsp:sp>
    <dsp:sp modelId="{2069DDBA-9AB9-4A04-A866-03FEB3181D3A}">
      <dsp:nvSpPr>
        <dsp:cNvPr id="0" name=""/>
        <dsp:cNvSpPr/>
      </dsp:nvSpPr>
      <dsp:spPr>
        <a:xfrm>
          <a:off x="137323" y="334478"/>
          <a:ext cx="6756809" cy="4533017"/>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98" tIns="0" rIns="188198" bIns="0" numCol="1" spcCol="1270" rtlCol="0" anchor="ctr" anchorCtr="0">
          <a:noAutofit/>
        </a:bodyPr>
        <a:lstStyle/>
        <a:p>
          <a:pPr marL="0" lvl="0" indent="0" algn="ctr" defTabSz="1422400" rtl="0">
            <a:lnSpc>
              <a:spcPct val="90000"/>
            </a:lnSpc>
            <a:spcBef>
              <a:spcPct val="0"/>
            </a:spcBef>
            <a:spcAft>
              <a:spcPct val="35000"/>
            </a:spcAft>
            <a:buClr>
              <a:schemeClr val="accent2"/>
            </a:buClr>
            <a:buFont typeface="Wingdings" panose="05000000000000000000" pitchFamily="2" charset="2"/>
            <a:buNone/>
          </a:pPr>
          <a:r>
            <a:rPr lang="it-IT" sz="3200" kern="1200" dirty="0"/>
            <a:t>«Esiste anche una visione “</a:t>
          </a:r>
          <a:r>
            <a:rPr lang="it-IT" sz="3200" b="1" kern="1200" dirty="0"/>
            <a:t>debole</a:t>
          </a:r>
          <a:r>
            <a:rPr lang="it-IT" sz="3200" kern="1200" dirty="0"/>
            <a:t> “ [della persona], che lascia spazio ad ogni anche eccentrica concezione [… che</a:t>
          </a:r>
          <a:r>
            <a:rPr lang="it-IT" sz="3200" b="1" kern="1200" dirty="0"/>
            <a:t>] impedisce il dialogo autentico </a:t>
          </a:r>
          <a:r>
            <a:rPr lang="it-IT" sz="3200" kern="1200" dirty="0"/>
            <a:t>ed apre la strada all'intervento di imposizioni autoritarie, finendo così per lasciare la persona stessa indifesa e, conseguentemente, facile preda dell'oppressione e della violenza»</a:t>
          </a:r>
        </a:p>
      </dsp:txBody>
      <dsp:txXfrm>
        <a:off x="358607" y="555762"/>
        <a:ext cx="6314241" cy="409044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2622687"/>
          <a:ext cx="7206762" cy="8568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9325" tIns="708152" rIns="559325"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2622687"/>
        <a:ext cx="7206762" cy="856800"/>
      </dsp:txXfrm>
    </dsp:sp>
    <dsp:sp modelId="{2069DDBA-9AB9-4A04-A866-03FEB3181D3A}">
      <dsp:nvSpPr>
        <dsp:cNvPr id="0" name=""/>
        <dsp:cNvSpPr/>
      </dsp:nvSpPr>
      <dsp:spPr>
        <a:xfrm>
          <a:off x="44339" y="0"/>
          <a:ext cx="6845898" cy="3082451"/>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679" tIns="0" rIns="190679" bIns="0" numCol="1" spcCol="1270" rtlCol="0" anchor="ctr" anchorCtr="0">
          <a:noAutofit/>
        </a:bodyPr>
        <a:lstStyle/>
        <a:p>
          <a:pPr marL="0" lvl="0" indent="0" algn="ctr" defTabSz="1066800" rtl="0">
            <a:lnSpc>
              <a:spcPct val="90000"/>
            </a:lnSpc>
            <a:spcBef>
              <a:spcPct val="0"/>
            </a:spcBef>
            <a:spcAft>
              <a:spcPct val="35000"/>
            </a:spcAft>
            <a:buClr>
              <a:schemeClr val="accent2"/>
            </a:buClr>
            <a:buFont typeface="Wingdings" panose="05000000000000000000" pitchFamily="2" charset="2"/>
            <a:buNone/>
          </a:pPr>
          <a:r>
            <a:rPr lang="it-IT" sz="2400" kern="1200" dirty="0"/>
            <a:t>S. Bellow, l’uomo contemporaneo è un </a:t>
          </a:r>
          <a:br>
            <a:rPr lang="it-IT" sz="2400" kern="1200" dirty="0"/>
          </a:br>
          <a:r>
            <a:rPr lang="it-IT" sz="2400" i="1" kern="1200" dirty="0"/>
            <a:t>Uomo in bilico </a:t>
          </a:r>
          <a:r>
            <a:rPr lang="it-IT" sz="2400" kern="1200" dirty="0"/>
            <a:t>(romanzo 1944)</a:t>
          </a:r>
        </a:p>
      </dsp:txBody>
      <dsp:txXfrm>
        <a:off x="194812" y="150473"/>
        <a:ext cx="6544952" cy="278150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3817277"/>
          <a:ext cx="7112977" cy="12600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046" tIns="1041400" rIns="552046"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3817277"/>
        <a:ext cx="7112977" cy="1260000"/>
      </dsp:txXfrm>
    </dsp:sp>
    <dsp:sp modelId="{2069DDBA-9AB9-4A04-A866-03FEB3181D3A}">
      <dsp:nvSpPr>
        <dsp:cNvPr id="0" name=""/>
        <dsp:cNvSpPr/>
      </dsp:nvSpPr>
      <dsp:spPr>
        <a:xfrm>
          <a:off x="137323" y="334478"/>
          <a:ext cx="6756809" cy="4533017"/>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98" tIns="0" rIns="188198" bIns="0" numCol="1" spcCol="1270" rtlCol="0" anchor="ctr" anchorCtr="0">
          <a:noAutofit/>
        </a:bodyPr>
        <a:lstStyle/>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b="1" kern="1200" dirty="0"/>
            <a:t>L’identità della persona</a:t>
          </a:r>
        </a:p>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kern="1200" dirty="0"/>
            <a:t>Non ci sono identità vere che non si lascino contaminare; </a:t>
          </a:r>
        </a:p>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kern="1200" dirty="0"/>
            <a:t>che non siano cioè disposte a crescere, a cambiare, a osare</a:t>
          </a:r>
          <a:r>
            <a:rPr lang="it-IT" sz="3200" kern="1200" dirty="0"/>
            <a:t>. </a:t>
          </a:r>
        </a:p>
      </dsp:txBody>
      <dsp:txXfrm>
        <a:off x="358607" y="555762"/>
        <a:ext cx="6314241" cy="40904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717240"/>
          <a:ext cx="10515600" cy="952009"/>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291592" rIns="816127" bIns="256032" numCol="1" spcCol="1270" rtlCol="0" anchor="t" anchorCtr="0">
          <a:noAutofit/>
        </a:bodyPr>
        <a:lstStyle/>
        <a:p>
          <a:pPr marL="285750" lvl="1" indent="-285750" algn="ctr" defTabSz="1600200" rtl="0">
            <a:lnSpc>
              <a:spcPct val="90000"/>
            </a:lnSpc>
            <a:spcBef>
              <a:spcPct val="0"/>
            </a:spcBef>
            <a:spcAft>
              <a:spcPct val="15000"/>
            </a:spcAft>
            <a:buClr>
              <a:schemeClr val="accent2"/>
            </a:buClr>
            <a:buFont typeface="Wingdings" panose="05000000000000000000" pitchFamily="2" charset="2"/>
            <a:buChar char="§"/>
          </a:pPr>
          <a:r>
            <a:rPr lang="it-IT" sz="3600" kern="1200" dirty="0">
              <a:solidFill>
                <a:schemeClr val="bg1"/>
              </a:solidFill>
            </a:rPr>
            <a:t>«… se vogliamo avere ancora la speranza che si producano dei miglioramenti e dei cambiamenti nei rapporti tra gli esseri umani (…), allora questo grande salto storico di civiltà comporterà anche il salto verso il pensiero della complessità».</a:t>
          </a:r>
          <a:endParaRPr lang="it-IT" sz="3600" kern="1200" noProof="0" dirty="0">
            <a:solidFill>
              <a:schemeClr val="bg1"/>
            </a:solidFill>
          </a:endParaRPr>
        </a:p>
      </dsp:txBody>
      <dsp:txXfrm>
        <a:off x="0" y="717240"/>
        <a:ext cx="10515600" cy="952009"/>
      </dsp:txXfrm>
    </dsp:sp>
    <dsp:sp modelId="{8EFCDC49-2431-44A7-9E88-01190BAF5B19}">
      <dsp:nvSpPr>
        <dsp:cNvPr id="0" name=""/>
        <dsp:cNvSpPr/>
      </dsp:nvSpPr>
      <dsp:spPr>
        <a:xfrm>
          <a:off x="6596835" y="5352344"/>
          <a:ext cx="3601918" cy="632530"/>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rtlCol="0" anchor="ctr" anchorCtr="0">
          <a:noAutofit/>
        </a:bodyPr>
        <a:lstStyle/>
        <a:p>
          <a:pPr marL="0" lvl="0" indent="0" algn="ctr" defTabSz="1244600" rtl="0">
            <a:lnSpc>
              <a:spcPct val="90000"/>
            </a:lnSpc>
            <a:spcBef>
              <a:spcPct val="0"/>
            </a:spcBef>
            <a:spcAft>
              <a:spcPct val="35000"/>
            </a:spcAft>
            <a:buNone/>
          </a:pPr>
          <a:r>
            <a:rPr lang="it-IT" sz="2800" kern="1200" dirty="0">
              <a:solidFill>
                <a:schemeClr val="tx1"/>
              </a:solidFill>
            </a:rPr>
            <a:t>(E. MORIN) </a:t>
          </a:r>
          <a:endParaRPr lang="it-IT" sz="2800" kern="1200" noProof="0" dirty="0">
            <a:solidFill>
              <a:schemeClr val="tx1"/>
            </a:solidFill>
          </a:endParaRPr>
        </a:p>
      </dsp:txBody>
      <dsp:txXfrm>
        <a:off x="6596835" y="5352344"/>
        <a:ext cx="3601918" cy="63253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95CEBE-1AD7-41D4-9CEE-5BA77CA8C01E}">
      <dsp:nvSpPr>
        <dsp:cNvPr id="0" name=""/>
        <dsp:cNvSpPr/>
      </dsp:nvSpPr>
      <dsp:spPr>
        <a:xfrm>
          <a:off x="1283" y="0"/>
          <a:ext cx="5006206" cy="5335589"/>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rtlCol="0" anchor="t" anchorCtr="0">
          <a:noAutofit/>
        </a:bodyPr>
        <a:lstStyle/>
        <a:p>
          <a:pPr marL="0" lvl="0" indent="0" algn="just" defTabSz="711200" rtl="0">
            <a:lnSpc>
              <a:spcPct val="90000"/>
            </a:lnSpc>
            <a:spcBef>
              <a:spcPct val="0"/>
            </a:spcBef>
            <a:spcAft>
              <a:spcPct val="35000"/>
            </a:spcAft>
            <a:buNone/>
          </a:pPr>
          <a:r>
            <a:rPr lang="it-IT" sz="2000" b="1" kern="1200" dirty="0">
              <a:solidFill>
                <a:schemeClr val="bg1"/>
              </a:solidFill>
            </a:rPr>
            <a:t>Riccardo di San Vittore </a:t>
          </a:r>
          <a:r>
            <a:rPr lang="it-IT" sz="2000" kern="1200" dirty="0">
              <a:solidFill>
                <a:schemeClr val="bg1"/>
              </a:solidFill>
            </a:rPr>
            <a:t>(sec XII):</a:t>
          </a:r>
        </a:p>
        <a:p>
          <a:pPr marL="0" lvl="0" indent="0" algn="ctr" defTabSz="711200" rtl="0">
            <a:lnSpc>
              <a:spcPct val="90000"/>
            </a:lnSpc>
            <a:spcBef>
              <a:spcPct val="0"/>
            </a:spcBef>
            <a:spcAft>
              <a:spcPct val="35000"/>
            </a:spcAft>
            <a:buNone/>
          </a:pPr>
          <a:r>
            <a:rPr lang="it-IT" sz="2000" kern="1200" dirty="0">
              <a:solidFill>
                <a:schemeClr val="bg1"/>
              </a:solidFill>
            </a:rPr>
            <a:t>la domanda sull’identità della persona – per la singolarità del suo oggetto – esige un mutamento di prospettiva: essa non può riguardare il “cosa è” la persona, quanto piuttosto il “chi è” la persona. </a:t>
          </a:r>
        </a:p>
        <a:p>
          <a:pPr marL="0" lvl="0" indent="0" algn="l" defTabSz="711200">
            <a:lnSpc>
              <a:spcPct val="90000"/>
            </a:lnSpc>
            <a:spcBef>
              <a:spcPct val="0"/>
            </a:spcBef>
            <a:spcAft>
              <a:spcPct val="35000"/>
            </a:spcAft>
            <a:buNone/>
          </a:pPr>
          <a:r>
            <a:rPr lang="it-IT" sz="1600" kern="1200" dirty="0">
              <a:solidFill>
                <a:schemeClr val="bg1"/>
              </a:solidFill>
            </a:rPr>
            <a:t>«</a:t>
          </a:r>
          <a:r>
            <a:rPr lang="it-IT" sz="1600" i="1" kern="1200" dirty="0">
              <a:solidFill>
                <a:schemeClr val="bg1"/>
              </a:solidFill>
            </a:rPr>
            <a:t>… nomine </a:t>
          </a:r>
          <a:r>
            <a:rPr lang="it-IT" sz="1600" i="1" kern="1200" dirty="0" err="1">
              <a:solidFill>
                <a:schemeClr val="bg1"/>
              </a:solidFill>
            </a:rPr>
            <a:t>substantiae</a:t>
          </a:r>
          <a:r>
            <a:rPr lang="it-IT" sz="1600" i="1" kern="1200" dirty="0">
              <a:solidFill>
                <a:schemeClr val="bg1"/>
              </a:solidFill>
            </a:rPr>
            <a:t> non </a:t>
          </a:r>
          <a:r>
            <a:rPr lang="it-IT" sz="1600" i="1" kern="1200" dirty="0" err="1">
              <a:solidFill>
                <a:schemeClr val="bg1"/>
              </a:solidFill>
            </a:rPr>
            <a:t>tam</a:t>
          </a:r>
          <a:r>
            <a:rPr lang="it-IT" sz="1600" i="1" kern="1200" dirty="0">
              <a:solidFill>
                <a:schemeClr val="bg1"/>
              </a:solidFill>
            </a:rPr>
            <a:t> </a:t>
          </a:r>
          <a:r>
            <a:rPr lang="it-IT" sz="1600" i="1" kern="1200" dirty="0" err="1">
              <a:solidFill>
                <a:schemeClr val="bg1"/>
              </a:solidFill>
            </a:rPr>
            <a:t>quis</a:t>
          </a:r>
          <a:r>
            <a:rPr lang="it-IT" sz="1600" i="1" kern="1200" dirty="0">
              <a:solidFill>
                <a:schemeClr val="bg1"/>
              </a:solidFill>
            </a:rPr>
            <a:t> </a:t>
          </a:r>
          <a:r>
            <a:rPr lang="it-IT" sz="1600" i="1" kern="1200" dirty="0" err="1">
              <a:solidFill>
                <a:schemeClr val="bg1"/>
              </a:solidFill>
            </a:rPr>
            <a:t>quam</a:t>
          </a:r>
          <a:r>
            <a:rPr lang="it-IT" sz="1600" i="1" kern="1200" dirty="0">
              <a:solidFill>
                <a:schemeClr val="bg1"/>
              </a:solidFill>
            </a:rPr>
            <a:t> quid </a:t>
          </a:r>
          <a:r>
            <a:rPr lang="it-IT" sz="1600" i="1" kern="1200" dirty="0" err="1">
              <a:solidFill>
                <a:schemeClr val="bg1"/>
              </a:solidFill>
            </a:rPr>
            <a:t>significatur</a:t>
          </a:r>
          <a:r>
            <a:rPr lang="it-IT" sz="1600" i="1" kern="1200" dirty="0">
              <a:solidFill>
                <a:schemeClr val="bg1"/>
              </a:solidFill>
            </a:rPr>
            <a:t>. E converso </a:t>
          </a:r>
          <a:r>
            <a:rPr lang="it-IT" sz="1600" i="1" kern="1200" dirty="0" err="1">
              <a:solidFill>
                <a:schemeClr val="bg1"/>
              </a:solidFill>
            </a:rPr>
            <a:t>autem</a:t>
          </a:r>
          <a:r>
            <a:rPr lang="it-IT" sz="1600" i="1" kern="1200" dirty="0">
              <a:solidFill>
                <a:schemeClr val="bg1"/>
              </a:solidFill>
            </a:rPr>
            <a:t> </a:t>
          </a:r>
          <a:r>
            <a:rPr lang="it-IT" sz="1600" i="1" kern="1200" dirty="0" err="1">
              <a:solidFill>
                <a:schemeClr val="bg1"/>
              </a:solidFill>
            </a:rPr>
            <a:t>nominae</a:t>
          </a:r>
          <a:r>
            <a:rPr lang="it-IT" sz="1600" i="1" kern="1200" dirty="0">
              <a:solidFill>
                <a:schemeClr val="bg1"/>
              </a:solidFill>
            </a:rPr>
            <a:t> personae non </a:t>
          </a:r>
          <a:r>
            <a:rPr lang="it-IT" sz="1600" i="1" kern="1200" dirty="0" err="1">
              <a:solidFill>
                <a:schemeClr val="bg1"/>
              </a:solidFill>
            </a:rPr>
            <a:t>tam</a:t>
          </a:r>
          <a:r>
            <a:rPr lang="it-IT" sz="1600" i="1" kern="1200" dirty="0">
              <a:solidFill>
                <a:schemeClr val="bg1"/>
              </a:solidFill>
            </a:rPr>
            <a:t> quid </a:t>
          </a:r>
          <a:r>
            <a:rPr lang="it-IT" sz="1600" i="1" kern="1200" dirty="0" err="1">
              <a:solidFill>
                <a:schemeClr val="bg1"/>
              </a:solidFill>
            </a:rPr>
            <a:t>quam</a:t>
          </a:r>
          <a:r>
            <a:rPr lang="it-IT" sz="1600" i="1" kern="1200" dirty="0">
              <a:solidFill>
                <a:schemeClr val="bg1"/>
              </a:solidFill>
            </a:rPr>
            <a:t> </a:t>
          </a:r>
          <a:r>
            <a:rPr lang="it-IT" sz="1600" i="1" kern="1200" dirty="0" err="1">
              <a:solidFill>
                <a:schemeClr val="bg1"/>
              </a:solidFill>
            </a:rPr>
            <a:t>quis</a:t>
          </a:r>
          <a:r>
            <a:rPr lang="it-IT" sz="1600" i="1" kern="1200" dirty="0">
              <a:solidFill>
                <a:schemeClr val="bg1"/>
              </a:solidFill>
            </a:rPr>
            <a:t> </a:t>
          </a:r>
          <a:r>
            <a:rPr lang="it-IT" sz="1600" i="1" kern="1200" dirty="0" err="1">
              <a:solidFill>
                <a:schemeClr val="bg1"/>
              </a:solidFill>
            </a:rPr>
            <a:t>designatur</a:t>
          </a:r>
          <a:r>
            <a:rPr lang="it-IT" sz="1600" kern="1200" dirty="0">
              <a:solidFill>
                <a:schemeClr val="bg1"/>
              </a:solidFill>
            </a:rPr>
            <a:t>» (RICCARDO DI SAN VITTORE, </a:t>
          </a:r>
          <a:r>
            <a:rPr lang="it-IT" sz="1600" i="1" kern="1200" dirty="0">
              <a:solidFill>
                <a:schemeClr val="bg1"/>
              </a:solidFill>
            </a:rPr>
            <a:t>De </a:t>
          </a:r>
          <a:r>
            <a:rPr lang="it-IT" sz="1600" i="1" kern="1200" dirty="0" err="1">
              <a:solidFill>
                <a:schemeClr val="bg1"/>
              </a:solidFill>
            </a:rPr>
            <a:t>Trinitate</a:t>
          </a:r>
          <a:r>
            <a:rPr lang="it-IT" sz="1600" kern="1200" dirty="0">
              <a:solidFill>
                <a:schemeClr val="bg1"/>
              </a:solidFill>
            </a:rPr>
            <a:t>, Libro IV, </a:t>
          </a:r>
          <a:r>
            <a:rPr lang="it-IT" sz="1600" kern="1200" dirty="0" err="1">
              <a:solidFill>
                <a:schemeClr val="bg1"/>
              </a:solidFill>
            </a:rPr>
            <a:t>cp</a:t>
          </a:r>
          <a:r>
            <a:rPr lang="it-IT" sz="1600" kern="1200" dirty="0">
              <a:solidFill>
                <a:schemeClr val="bg1"/>
              </a:solidFill>
            </a:rPr>
            <a:t> VII, PL 196, 934</a:t>
          </a:r>
          <a:r>
            <a:rPr lang="it-IT" sz="2000" kern="1200" dirty="0">
              <a:solidFill>
                <a:schemeClr val="bg1"/>
              </a:solidFill>
            </a:rPr>
            <a:t>).</a:t>
          </a:r>
          <a:endParaRPr lang="it-IT" sz="1600" kern="1200" dirty="0">
            <a:solidFill>
              <a:schemeClr val="bg1"/>
            </a:solidFill>
            <a:latin typeface="Calibri"/>
            <a:ea typeface="+mn-ea"/>
            <a:cs typeface="+mn-cs"/>
          </a:endParaRPr>
        </a:p>
      </dsp:txBody>
      <dsp:txXfrm>
        <a:off x="1283" y="2027523"/>
        <a:ext cx="5006206" cy="3201353"/>
      </dsp:txXfrm>
    </dsp:sp>
    <dsp:sp modelId="{AFA09309-0DCE-4477-82D3-AAF980A85A37}">
      <dsp:nvSpPr>
        <dsp:cNvPr id="0" name=""/>
        <dsp:cNvSpPr/>
      </dsp:nvSpPr>
      <dsp:spPr>
        <a:xfrm>
          <a:off x="1872635" y="343990"/>
          <a:ext cx="780657" cy="1783794"/>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11" tIns="12700" rIns="49111" bIns="12700" numCol="1" spcCol="1270" rtlCol="0" anchor="ctr" anchorCtr="0">
          <a:noAutofit/>
        </a:bodyPr>
        <a:lstStyle/>
        <a:p>
          <a:pPr marL="0" lvl="0" indent="0" algn="ctr" defTabSz="2133600" rtl="0">
            <a:lnSpc>
              <a:spcPct val="90000"/>
            </a:lnSpc>
            <a:spcBef>
              <a:spcPct val="0"/>
            </a:spcBef>
            <a:spcAft>
              <a:spcPct val="35000"/>
            </a:spcAft>
            <a:buNone/>
          </a:pPr>
          <a:endParaRPr lang="it-IT" sz="4800" kern="1200" dirty="0"/>
        </a:p>
      </dsp:txBody>
      <dsp:txXfrm>
        <a:off x="1872635" y="343990"/>
        <a:ext cx="780657" cy="1783794"/>
      </dsp:txXfrm>
    </dsp:sp>
    <dsp:sp modelId="{70685E0F-5EC9-4D84-80D5-F2F78DC3CFFC}">
      <dsp:nvSpPr>
        <dsp:cNvPr id="0" name=""/>
        <dsp:cNvSpPr/>
      </dsp:nvSpPr>
      <dsp:spPr>
        <a:xfrm>
          <a:off x="1283" y="5335517"/>
          <a:ext cx="5006206" cy="72"/>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68F-681F-4EF9-8B83-F3B0F354A4C4}">
      <dsp:nvSpPr>
        <dsp:cNvPr id="0" name=""/>
        <dsp:cNvSpPr/>
      </dsp:nvSpPr>
      <dsp:spPr>
        <a:xfrm>
          <a:off x="5508110" y="0"/>
          <a:ext cx="5006206" cy="5335589"/>
        </a:xfrm>
        <a:prstGeom prst="rect">
          <a:avLst/>
        </a:prstGeom>
        <a:gradFill rotWithShape="0">
          <a:gsLst>
            <a:gs pos="1000">
              <a:srgbClr val="000000">
                <a:lumMod val="85000"/>
                <a:lumOff val="15000"/>
              </a:srgbClr>
            </a:gs>
            <a:gs pos="100000">
              <a:srgbClr val="17B2D1">
                <a:lumMod val="50000"/>
              </a:srgbClr>
            </a:gs>
          </a:gsLst>
          <a:lin ang="12600000" scaled="0"/>
        </a:gra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rtlCol="0" anchor="t" anchorCtr="0">
          <a:noAutofit/>
        </a:bodyPr>
        <a:lstStyle/>
        <a:p>
          <a:pPr marL="0" lvl="0" indent="0" algn="l" defTabSz="711200" rtl="0">
            <a:lnSpc>
              <a:spcPct val="90000"/>
            </a:lnSpc>
            <a:spcBef>
              <a:spcPct val="0"/>
            </a:spcBef>
            <a:spcAft>
              <a:spcPct val="35000"/>
            </a:spcAft>
            <a:buNone/>
          </a:pPr>
          <a:r>
            <a:rPr lang="it-IT" sz="2000" b="1" kern="1200" dirty="0">
              <a:solidFill>
                <a:schemeClr val="bg1"/>
              </a:solidFill>
            </a:rPr>
            <a:t>Giovanni Damasceno </a:t>
          </a:r>
          <a:r>
            <a:rPr lang="it-IT" sz="2000" kern="1200" dirty="0">
              <a:solidFill>
                <a:schemeClr val="bg1"/>
              </a:solidFill>
            </a:rPr>
            <a:t>(VII – VIII sec.) nella sua </a:t>
          </a:r>
          <a:r>
            <a:rPr lang="it-IT" sz="2000" i="1" kern="1200" dirty="0" err="1">
              <a:solidFill>
                <a:schemeClr val="bg1"/>
              </a:solidFill>
            </a:rPr>
            <a:t>Dialectica</a:t>
          </a:r>
          <a:r>
            <a:rPr lang="it-IT" sz="2000" kern="1200" dirty="0">
              <a:solidFill>
                <a:schemeClr val="bg1"/>
              </a:solidFill>
            </a:rPr>
            <a:t>: </a:t>
          </a:r>
        </a:p>
        <a:p>
          <a:pPr marL="0" lvl="0" indent="0" algn="ctr" defTabSz="711200">
            <a:lnSpc>
              <a:spcPct val="90000"/>
            </a:lnSpc>
            <a:spcBef>
              <a:spcPct val="0"/>
            </a:spcBef>
            <a:spcAft>
              <a:spcPct val="35000"/>
            </a:spcAft>
            <a:buNone/>
          </a:pPr>
          <a:r>
            <a:rPr lang="it-IT" sz="2000" kern="1200" dirty="0">
              <a:solidFill>
                <a:schemeClr val="bg1"/>
              </a:solidFill>
            </a:rPr>
            <a:t>«persona è ciò che si rende evidente attraverso i suoi atti e proprietà e [attraverso questi atti] offre una manifestazione di sé che la distingue dagli atti della stessa natura».</a:t>
          </a:r>
        </a:p>
        <a:p>
          <a:pPr marL="0" lvl="0" indent="0" algn="l" defTabSz="711200">
            <a:lnSpc>
              <a:spcPct val="90000"/>
            </a:lnSpc>
            <a:spcBef>
              <a:spcPct val="0"/>
            </a:spcBef>
            <a:spcAft>
              <a:spcPct val="35000"/>
            </a:spcAft>
            <a:buNone/>
          </a:pPr>
          <a:r>
            <a:rPr lang="it-IT" sz="1400" kern="1200" dirty="0">
              <a:solidFill>
                <a:schemeClr val="bg1"/>
              </a:solidFill>
            </a:rPr>
            <a:t>«</a:t>
          </a:r>
          <a:r>
            <a:rPr lang="it-IT" sz="1400" i="1" kern="1200" dirty="0">
              <a:solidFill>
                <a:schemeClr val="bg1"/>
              </a:solidFill>
            </a:rPr>
            <a:t>Persona est, </a:t>
          </a:r>
          <a:r>
            <a:rPr lang="it-IT" sz="1400" i="1" kern="1200" dirty="0" err="1">
              <a:solidFill>
                <a:schemeClr val="bg1"/>
              </a:solidFill>
            </a:rPr>
            <a:t>quae</a:t>
          </a:r>
          <a:r>
            <a:rPr lang="it-IT" sz="1400" i="1" kern="1200" dirty="0">
              <a:solidFill>
                <a:schemeClr val="bg1"/>
              </a:solidFill>
            </a:rPr>
            <a:t> per </a:t>
          </a:r>
          <a:r>
            <a:rPr lang="it-IT" sz="1400" i="1" kern="1200" dirty="0" err="1">
              <a:solidFill>
                <a:schemeClr val="bg1"/>
              </a:solidFill>
            </a:rPr>
            <a:t>suas</a:t>
          </a:r>
          <a:r>
            <a:rPr lang="it-IT" sz="1400" i="1" kern="1200" dirty="0">
              <a:solidFill>
                <a:schemeClr val="bg1"/>
              </a:solidFill>
            </a:rPr>
            <a:t> </a:t>
          </a:r>
          <a:r>
            <a:rPr lang="it-IT" sz="1400" i="1" kern="1200" dirty="0" err="1">
              <a:solidFill>
                <a:schemeClr val="bg1"/>
              </a:solidFill>
            </a:rPr>
            <a:t>operationes</a:t>
          </a:r>
          <a:r>
            <a:rPr lang="it-IT" sz="1400" i="1" kern="1200" dirty="0">
              <a:solidFill>
                <a:schemeClr val="bg1"/>
              </a:solidFill>
            </a:rPr>
            <a:t> et </a:t>
          </a:r>
          <a:r>
            <a:rPr lang="it-IT" sz="1400" i="1" kern="1200" dirty="0" err="1">
              <a:solidFill>
                <a:schemeClr val="bg1"/>
              </a:solidFill>
            </a:rPr>
            <a:t>proprietates</a:t>
          </a:r>
          <a:r>
            <a:rPr lang="it-IT" sz="1400" i="1" kern="1200" dirty="0">
              <a:solidFill>
                <a:schemeClr val="bg1"/>
              </a:solidFill>
            </a:rPr>
            <a:t>, </a:t>
          </a:r>
          <a:r>
            <a:rPr lang="it-IT" sz="1400" i="1" kern="1200" dirty="0" err="1">
              <a:solidFill>
                <a:schemeClr val="bg1"/>
              </a:solidFill>
            </a:rPr>
            <a:t>perspicuam</a:t>
          </a:r>
          <a:r>
            <a:rPr lang="it-IT" sz="1400" i="1" kern="1200" dirty="0">
              <a:solidFill>
                <a:schemeClr val="bg1"/>
              </a:solidFill>
            </a:rPr>
            <a:t>, et ab </a:t>
          </a:r>
          <a:r>
            <a:rPr lang="it-IT" sz="1400" i="1" kern="1200" dirty="0" err="1">
              <a:solidFill>
                <a:schemeClr val="bg1"/>
              </a:solidFill>
            </a:rPr>
            <a:t>iis</a:t>
          </a:r>
          <a:r>
            <a:rPr lang="it-IT" sz="1400" i="1" kern="1200" dirty="0">
              <a:solidFill>
                <a:schemeClr val="bg1"/>
              </a:solidFill>
            </a:rPr>
            <a:t>, </a:t>
          </a:r>
          <a:r>
            <a:rPr lang="it-IT" sz="1400" i="1" kern="1200" dirty="0" err="1">
              <a:solidFill>
                <a:schemeClr val="bg1"/>
              </a:solidFill>
            </a:rPr>
            <a:t>quae</a:t>
          </a:r>
          <a:r>
            <a:rPr lang="it-IT" sz="1400" i="1" kern="1200" dirty="0">
              <a:solidFill>
                <a:schemeClr val="bg1"/>
              </a:solidFill>
            </a:rPr>
            <a:t> </a:t>
          </a:r>
          <a:r>
            <a:rPr lang="it-IT" sz="1400" i="1" kern="1200" dirty="0" err="1">
              <a:solidFill>
                <a:schemeClr val="bg1"/>
              </a:solidFill>
            </a:rPr>
            <a:t>ejusdem</a:t>
          </a:r>
          <a:r>
            <a:rPr lang="it-IT" sz="1400" i="1" kern="1200" dirty="0">
              <a:solidFill>
                <a:schemeClr val="bg1"/>
              </a:solidFill>
            </a:rPr>
            <a:t> </a:t>
          </a:r>
          <a:r>
            <a:rPr lang="it-IT" sz="1400" i="1" kern="1200" dirty="0" err="1">
              <a:solidFill>
                <a:schemeClr val="bg1"/>
              </a:solidFill>
            </a:rPr>
            <a:t>cum</a:t>
          </a:r>
          <a:r>
            <a:rPr lang="it-IT" sz="1400" i="1" kern="1200" dirty="0">
              <a:solidFill>
                <a:schemeClr val="bg1"/>
              </a:solidFill>
            </a:rPr>
            <a:t> </a:t>
          </a:r>
          <a:r>
            <a:rPr lang="it-IT" sz="1400" i="1" kern="1200" dirty="0" err="1">
              <a:solidFill>
                <a:schemeClr val="bg1"/>
              </a:solidFill>
            </a:rPr>
            <a:t>ipsa</a:t>
          </a:r>
          <a:r>
            <a:rPr lang="it-IT" sz="1400" i="1" kern="1200" dirty="0">
              <a:solidFill>
                <a:schemeClr val="bg1"/>
              </a:solidFill>
            </a:rPr>
            <a:t> </a:t>
          </a:r>
          <a:r>
            <a:rPr lang="it-IT" sz="1400" i="1" kern="1200" dirty="0" err="1">
              <a:solidFill>
                <a:schemeClr val="bg1"/>
              </a:solidFill>
            </a:rPr>
            <a:t>naturae</a:t>
          </a:r>
          <a:r>
            <a:rPr lang="it-IT" sz="1400" i="1" kern="1200" dirty="0">
              <a:solidFill>
                <a:schemeClr val="bg1"/>
              </a:solidFill>
            </a:rPr>
            <a:t> </a:t>
          </a:r>
          <a:r>
            <a:rPr lang="it-IT" sz="1400" i="1" kern="1200" dirty="0" err="1">
              <a:solidFill>
                <a:schemeClr val="bg1"/>
              </a:solidFill>
            </a:rPr>
            <a:t>sunt</a:t>
          </a:r>
          <a:r>
            <a:rPr lang="it-IT" sz="1400" i="1" kern="1200" dirty="0">
              <a:solidFill>
                <a:schemeClr val="bg1"/>
              </a:solidFill>
            </a:rPr>
            <a:t>, </a:t>
          </a:r>
          <a:r>
            <a:rPr lang="it-IT" sz="1400" i="1" kern="1200" dirty="0" err="1">
              <a:solidFill>
                <a:schemeClr val="bg1"/>
              </a:solidFill>
            </a:rPr>
            <a:t>discretam</a:t>
          </a:r>
          <a:r>
            <a:rPr lang="it-IT" sz="1400" i="1" kern="1200" dirty="0">
              <a:solidFill>
                <a:schemeClr val="bg1"/>
              </a:solidFill>
            </a:rPr>
            <a:t> </a:t>
          </a:r>
          <a:r>
            <a:rPr lang="it-IT" sz="1400" i="1" kern="1200" dirty="0" err="1">
              <a:solidFill>
                <a:schemeClr val="bg1"/>
              </a:solidFill>
            </a:rPr>
            <a:t>nobis</a:t>
          </a:r>
          <a:r>
            <a:rPr lang="it-IT" sz="1400" i="1" kern="1200" dirty="0">
              <a:solidFill>
                <a:schemeClr val="bg1"/>
              </a:solidFill>
            </a:rPr>
            <a:t> espressione </a:t>
          </a:r>
          <a:r>
            <a:rPr lang="it-IT" sz="1400" i="1" kern="1200" dirty="0" err="1">
              <a:solidFill>
                <a:schemeClr val="bg1"/>
              </a:solidFill>
            </a:rPr>
            <a:t>exhibet</a:t>
          </a:r>
          <a:r>
            <a:rPr lang="it-IT" sz="1400" i="1" kern="1200" dirty="0">
              <a:solidFill>
                <a:schemeClr val="bg1"/>
              </a:solidFill>
            </a:rPr>
            <a:t> …</a:t>
          </a:r>
          <a:r>
            <a:rPr lang="it-IT" sz="1400" kern="1200" dirty="0">
              <a:solidFill>
                <a:schemeClr val="bg1"/>
              </a:solidFill>
            </a:rPr>
            <a:t>» (GIOVANNI DAMASCENO, </a:t>
          </a:r>
          <a:r>
            <a:rPr lang="it-IT" sz="1400" i="1" kern="1200" dirty="0" err="1">
              <a:solidFill>
                <a:schemeClr val="bg1"/>
              </a:solidFill>
            </a:rPr>
            <a:t>Dialectica</a:t>
          </a:r>
          <a:r>
            <a:rPr lang="it-IT" sz="1400" i="1" kern="1200" dirty="0">
              <a:solidFill>
                <a:schemeClr val="bg1"/>
              </a:solidFill>
            </a:rPr>
            <a:t>, </a:t>
          </a:r>
          <a:r>
            <a:rPr lang="it-IT" sz="1400" kern="1200" dirty="0" err="1">
              <a:solidFill>
                <a:schemeClr val="bg1"/>
              </a:solidFill>
            </a:rPr>
            <a:t>cp</a:t>
          </a:r>
          <a:r>
            <a:rPr lang="it-IT" sz="1400" kern="1200" dirty="0">
              <a:solidFill>
                <a:schemeClr val="bg1"/>
              </a:solidFill>
            </a:rPr>
            <a:t> XLIII, PG 94, 614). </a:t>
          </a:r>
          <a:endParaRPr lang="it-IT" sz="1100" kern="1200" dirty="0">
            <a:solidFill>
              <a:schemeClr val="bg1"/>
            </a:solidFill>
            <a:latin typeface="Calibri"/>
            <a:ea typeface="+mn-ea"/>
            <a:cs typeface="+mn-cs"/>
          </a:endParaRPr>
        </a:p>
      </dsp:txBody>
      <dsp:txXfrm>
        <a:off x="5508110" y="2027523"/>
        <a:ext cx="5006206" cy="3201353"/>
      </dsp:txXfrm>
    </dsp:sp>
    <dsp:sp modelId="{9718E67E-2C8C-4093-AB5F-E3BEFAAEA31B}">
      <dsp:nvSpPr>
        <dsp:cNvPr id="0" name=""/>
        <dsp:cNvSpPr/>
      </dsp:nvSpPr>
      <dsp:spPr>
        <a:xfrm>
          <a:off x="7680361" y="779390"/>
          <a:ext cx="1291597" cy="1015309"/>
        </a:xfrm>
        <a:prstGeom prst="rect">
          <a:avLst/>
        </a:prstGeom>
        <a:gradFill rotWithShape="0">
          <a:gsLst>
            <a:gs pos="0">
              <a:srgbClr val="000000">
                <a:lumMod val="75000"/>
                <a:lumOff val="25000"/>
              </a:srgbClr>
            </a:gs>
            <a:gs pos="15929">
              <a:srgbClr val="000000">
                <a:lumMod val="85000"/>
                <a:lumOff val="15000"/>
              </a:srgbClr>
            </a:gs>
            <a:gs pos="97000">
              <a:srgbClr val="000000">
                <a:lumMod val="85000"/>
                <a:lumOff val="15000"/>
              </a:srgbClr>
            </a:gs>
            <a:gs pos="100000">
              <a:srgbClr val="17B2D1">
                <a:lumMod val="75000"/>
              </a:srgbClr>
            </a:gs>
          </a:gsLst>
          <a:lin ang="10800000" scaled="0"/>
        </a:gra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111" tIns="12700" rIns="49111" bIns="12700" numCol="1" spcCol="1270" rtlCol="0" anchor="ctr" anchorCtr="0">
          <a:noAutofit/>
        </a:bodyPr>
        <a:lstStyle/>
        <a:p>
          <a:pPr marL="0" lvl="0" indent="0" algn="ctr" defTabSz="2133600" rtl="0">
            <a:lnSpc>
              <a:spcPct val="90000"/>
            </a:lnSpc>
            <a:spcBef>
              <a:spcPct val="0"/>
            </a:spcBef>
            <a:spcAft>
              <a:spcPct val="35000"/>
            </a:spcAft>
            <a:buNone/>
          </a:pPr>
          <a:endParaRPr lang="it-IT" sz="4800" kern="1200" dirty="0"/>
        </a:p>
      </dsp:txBody>
      <dsp:txXfrm>
        <a:off x="7680361" y="779390"/>
        <a:ext cx="1291597" cy="1015309"/>
      </dsp:txXfrm>
    </dsp:sp>
    <dsp:sp modelId="{13CAC05E-7817-4F00-94BF-9DC0F20DF1D8}">
      <dsp:nvSpPr>
        <dsp:cNvPr id="0" name=""/>
        <dsp:cNvSpPr/>
      </dsp:nvSpPr>
      <dsp:spPr>
        <a:xfrm>
          <a:off x="5508110" y="5335517"/>
          <a:ext cx="5006206" cy="72"/>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674914"/>
          <a:ext cx="7112977" cy="15372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046" tIns="1270508" rIns="552046"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674914"/>
        <a:ext cx="7112977" cy="1537200"/>
      </dsp:txXfrm>
    </dsp:sp>
    <dsp:sp modelId="{2069DDBA-9AB9-4A04-A866-03FEB3181D3A}">
      <dsp:nvSpPr>
        <dsp:cNvPr id="0" name=""/>
        <dsp:cNvSpPr/>
      </dsp:nvSpPr>
      <dsp:spPr>
        <a:xfrm>
          <a:off x="137323" y="425899"/>
          <a:ext cx="6756809" cy="5530281"/>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98" tIns="0" rIns="188198" bIns="0" numCol="1" spcCol="1270" rtlCol="0" anchor="ctr" anchorCtr="0">
          <a:noAutofit/>
        </a:bodyPr>
        <a:lstStyle/>
        <a:p>
          <a:pPr marL="0" lvl="0" indent="0" algn="ctr" defTabSz="1244600" rtl="0">
            <a:lnSpc>
              <a:spcPct val="90000"/>
            </a:lnSpc>
            <a:spcBef>
              <a:spcPct val="0"/>
            </a:spcBef>
            <a:spcAft>
              <a:spcPct val="35000"/>
            </a:spcAft>
            <a:buClr>
              <a:schemeClr val="accent2"/>
            </a:buClr>
            <a:buFont typeface="Wingdings" panose="05000000000000000000" pitchFamily="2" charset="2"/>
            <a:buNone/>
          </a:pPr>
          <a:r>
            <a:rPr lang="it-IT" sz="2800" kern="1200" dirty="0"/>
            <a:t>«È grande merito della fenomenologia aver indicato come il modo migliore per dare una definizione (della persona) sia la ricerca del </a:t>
          </a:r>
          <a:r>
            <a:rPr lang="it-IT" sz="2800" b="1" kern="1200" dirty="0"/>
            <a:t>“come” si costruisce nella effettività una persona,</a:t>
          </a:r>
          <a:r>
            <a:rPr lang="it-IT" sz="2800" kern="1200" dirty="0"/>
            <a:t> come un </a:t>
          </a:r>
          <a:r>
            <a:rPr lang="it-IT" sz="2800" b="1" kern="1200" dirty="0"/>
            <a:t>soggetto si renda riconoscibile descrivendo i modi in cui esso acquisisce un volto</a:t>
          </a:r>
          <a:r>
            <a:rPr lang="it-IT" sz="2800" kern="1200" dirty="0"/>
            <a:t>: è mediante la descrizione di questi diversi modi di acquisizione che è dato di dare </a:t>
          </a:r>
          <a:r>
            <a:rPr lang="it-IT" sz="2800" b="1" kern="1200" dirty="0"/>
            <a:t>evidenza concreta </a:t>
          </a:r>
          <a:r>
            <a:rPr lang="it-IT" sz="2800" kern="1200" dirty="0"/>
            <a:t>di che cosa sia persona. Risultato che nessuna definizione potrebbe mai raggiungere».</a:t>
          </a:r>
          <a:endParaRPr lang="it-IT" sz="1800" kern="1200" dirty="0"/>
        </a:p>
        <a:p>
          <a:pPr marL="0" lvl="0" indent="0" algn="ctr" defTabSz="1244600">
            <a:lnSpc>
              <a:spcPct val="90000"/>
            </a:lnSpc>
            <a:spcBef>
              <a:spcPct val="0"/>
            </a:spcBef>
            <a:spcAft>
              <a:spcPct val="35000"/>
            </a:spcAft>
            <a:buNone/>
          </a:pPr>
          <a:r>
            <a:rPr lang="it-IT" sz="1800" kern="1200" dirty="0"/>
            <a:t>S. NATOLI, “Persona: cura di sé e relazione con gli altri”, in </a:t>
          </a:r>
          <a:r>
            <a:rPr lang="it-IT" sz="1800" i="1" kern="1200" dirty="0" err="1"/>
            <a:t>Hermeneutica</a:t>
          </a:r>
          <a:r>
            <a:rPr lang="it-IT" sz="1800" i="1" kern="1200" dirty="0"/>
            <a:t>, </a:t>
          </a:r>
          <a:r>
            <a:rPr lang="it-IT" sz="1800" kern="1200" dirty="0"/>
            <a:t>cit., 31s.. </a:t>
          </a:r>
        </a:p>
      </dsp:txBody>
      <dsp:txXfrm>
        <a:off x="407289" y="695865"/>
        <a:ext cx="6216877" cy="499034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674914"/>
          <a:ext cx="7112977" cy="15372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046" tIns="1270508" rIns="552046"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674914"/>
        <a:ext cx="7112977" cy="1537200"/>
      </dsp:txXfrm>
    </dsp:sp>
    <dsp:sp modelId="{2069DDBA-9AB9-4A04-A866-03FEB3181D3A}">
      <dsp:nvSpPr>
        <dsp:cNvPr id="0" name=""/>
        <dsp:cNvSpPr/>
      </dsp:nvSpPr>
      <dsp:spPr>
        <a:xfrm>
          <a:off x="137323" y="425899"/>
          <a:ext cx="6756809" cy="5530281"/>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98" tIns="0" rIns="188198" bIns="0" numCol="1" spcCol="1270" rtlCol="0" anchor="ctr" anchorCtr="0">
          <a:noAutofit/>
        </a:bodyPr>
        <a:lstStyle/>
        <a:p>
          <a:pPr marL="0" lvl="0" indent="0" algn="ctr" defTabSz="1244600" rtl="0">
            <a:lnSpc>
              <a:spcPct val="90000"/>
            </a:lnSpc>
            <a:spcBef>
              <a:spcPct val="0"/>
            </a:spcBef>
            <a:spcAft>
              <a:spcPct val="35000"/>
            </a:spcAft>
            <a:buClr>
              <a:schemeClr val="accent2"/>
            </a:buClr>
            <a:buFont typeface="Wingdings" panose="05000000000000000000" pitchFamily="2" charset="2"/>
            <a:buNone/>
          </a:pPr>
          <a:r>
            <a:rPr lang="it-IT" sz="2800" kern="1200" dirty="0"/>
            <a:t>«La </a:t>
          </a:r>
          <a:r>
            <a:rPr lang="it-IT" sz="2800" i="1" kern="1200" dirty="0"/>
            <a:t>Natura</a:t>
          </a:r>
          <a:r>
            <a:rPr lang="it-IT" sz="2800" kern="1200" dirty="0"/>
            <a:t>, […] è sempre più invocata come oggettivo e promettente criterio per uscire dalle troppe incertezze che attraversano i vari ambiti e per non fare i conti con la </a:t>
          </a:r>
          <a:r>
            <a:rPr lang="it-IT" sz="2800" b="1" kern="1200" dirty="0"/>
            <a:t>complessità del reale </a:t>
          </a:r>
          <a:r>
            <a:rPr lang="it-IT" sz="2800" kern="1200" dirty="0"/>
            <a:t>[e per] stabilire </a:t>
          </a:r>
          <a:r>
            <a:rPr lang="it-IT" sz="2800" b="1" kern="1200" dirty="0"/>
            <a:t>cosa è giusto e cosa no,</a:t>
          </a:r>
          <a:br>
            <a:rPr lang="it-IT" sz="2800" b="1" kern="1200" dirty="0"/>
          </a:br>
          <a:r>
            <a:rPr lang="it-IT" sz="2800" b="1" kern="1200" dirty="0"/>
            <a:t>[…] cosa è «secondo natura» e cosa no!</a:t>
          </a:r>
          <a:endParaRPr lang="it-IT" sz="2800" kern="1200" dirty="0"/>
        </a:p>
      </dsp:txBody>
      <dsp:txXfrm>
        <a:off x="407289" y="695865"/>
        <a:ext cx="6216877" cy="499034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674914"/>
          <a:ext cx="7112977" cy="15372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046" tIns="1270508" rIns="552046"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674914"/>
        <a:ext cx="7112977" cy="1537200"/>
      </dsp:txXfrm>
    </dsp:sp>
    <dsp:sp modelId="{2069DDBA-9AB9-4A04-A866-03FEB3181D3A}">
      <dsp:nvSpPr>
        <dsp:cNvPr id="0" name=""/>
        <dsp:cNvSpPr/>
      </dsp:nvSpPr>
      <dsp:spPr>
        <a:xfrm>
          <a:off x="156918" y="425899"/>
          <a:ext cx="6756809" cy="5530281"/>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98" tIns="0" rIns="188198" bIns="0" numCol="1" spcCol="1270" rtlCol="0" anchor="ctr" anchorCtr="0">
          <a:noAutofit/>
        </a:bodyPr>
        <a:lstStyle/>
        <a:p>
          <a:pPr marL="0" lvl="0" indent="0" algn="ctr" defTabSz="1244600" rtl="0">
            <a:lnSpc>
              <a:spcPct val="90000"/>
            </a:lnSpc>
            <a:spcBef>
              <a:spcPct val="0"/>
            </a:spcBef>
            <a:spcAft>
              <a:spcPct val="35000"/>
            </a:spcAft>
            <a:buClr>
              <a:schemeClr val="accent2"/>
            </a:buClr>
            <a:buFont typeface="Wingdings" panose="05000000000000000000" pitchFamily="2" charset="2"/>
            <a:buNone/>
          </a:pPr>
          <a:r>
            <a:rPr lang="it-IT" sz="2800" kern="1200" dirty="0"/>
            <a:t>Per Aristotele, la natura è qualcosa di fisso e di immutabile. </a:t>
          </a:r>
        </a:p>
        <a:p>
          <a:pPr marL="0" lvl="0" indent="0" algn="ctr" defTabSz="1244600" rtl="0">
            <a:lnSpc>
              <a:spcPct val="90000"/>
            </a:lnSpc>
            <a:spcBef>
              <a:spcPct val="0"/>
            </a:spcBef>
            <a:spcAft>
              <a:spcPct val="35000"/>
            </a:spcAft>
            <a:buClr>
              <a:schemeClr val="accent2"/>
            </a:buClr>
            <a:buFont typeface="Wingdings" panose="05000000000000000000" pitchFamily="2" charset="2"/>
            <a:buNone/>
          </a:pPr>
          <a:r>
            <a:rPr lang="it-IT" sz="2800" kern="1200" dirty="0"/>
            <a:t>Nella realtà, invece, assistiamo a una </a:t>
          </a:r>
          <a:r>
            <a:rPr lang="it-IT" sz="2800" b="1" kern="1200" dirty="0"/>
            <a:t>natura che è viva, che si trasforma</a:t>
          </a:r>
          <a:r>
            <a:rPr lang="it-IT" sz="2800" kern="1200" dirty="0"/>
            <a:t>. </a:t>
          </a:r>
          <a:br>
            <a:rPr lang="it-IT" sz="2800" kern="1200" dirty="0"/>
          </a:br>
          <a:r>
            <a:rPr lang="it-IT" sz="2800" kern="1200" dirty="0"/>
            <a:t>È plurale. Non è uniforme. </a:t>
          </a:r>
        </a:p>
        <a:p>
          <a:pPr marL="0" lvl="0" indent="0" algn="ctr" defTabSz="1244600" rtl="0">
            <a:lnSpc>
              <a:spcPct val="90000"/>
            </a:lnSpc>
            <a:spcBef>
              <a:spcPct val="0"/>
            </a:spcBef>
            <a:spcAft>
              <a:spcPct val="35000"/>
            </a:spcAft>
            <a:buClr>
              <a:schemeClr val="accent2"/>
            </a:buClr>
            <a:buFont typeface="Wingdings" panose="05000000000000000000" pitchFamily="2" charset="2"/>
            <a:buNone/>
          </a:pPr>
          <a:r>
            <a:rPr lang="it-IT" sz="2800" kern="1200" dirty="0"/>
            <a:t>Essa «esiste sempre </a:t>
          </a:r>
          <a:r>
            <a:rPr lang="it-IT" sz="2800" b="1" kern="1200" dirty="0"/>
            <a:t>nell’intreccio con la cultura </a:t>
          </a:r>
          <a:r>
            <a:rPr lang="it-IT" sz="2800" kern="1200" dirty="0"/>
            <a:t>e che, proprio per questo, è molto più complessa, imprevedibile e fluida di quanto solitamente pensiamo, e che la nostra concezione della natura come realtà stabile, ordinata e non-contingente rappresenta un inverosimile miraggio».</a:t>
          </a:r>
        </a:p>
        <a:p>
          <a:pPr marL="0" lvl="0" indent="0" algn="ctr" defTabSz="1244600">
            <a:lnSpc>
              <a:spcPct val="90000"/>
            </a:lnSpc>
            <a:spcBef>
              <a:spcPct val="0"/>
            </a:spcBef>
            <a:spcAft>
              <a:spcPct val="35000"/>
            </a:spcAft>
            <a:buNone/>
          </a:pPr>
          <a:r>
            <a:rPr lang="it-IT" sz="1400" kern="1200" dirty="0"/>
            <a:t>A. AUTIERO – S. KNAUSS, </a:t>
          </a:r>
          <a:r>
            <a:rPr lang="it-IT" sz="1400" i="1" kern="1200" dirty="0"/>
            <a:t>Oltre il ritmo binario. </a:t>
          </a:r>
          <a:r>
            <a:rPr lang="it-IT" sz="1400" kern="1200" dirty="0"/>
            <a:t>Prove di </a:t>
          </a:r>
          <a:r>
            <a:rPr lang="it-IT" sz="1400" kern="1200" dirty="0" err="1"/>
            <a:t>trialogo</a:t>
          </a:r>
          <a:r>
            <a:rPr lang="it-IT" sz="1400" kern="1200" dirty="0"/>
            <a:t> tra antropologia, etica e studi di genere, San Paolo, Cinisello Balsamo 2024, 94s.</a:t>
          </a:r>
        </a:p>
      </dsp:txBody>
      <dsp:txXfrm>
        <a:off x="426884" y="695865"/>
        <a:ext cx="6216877" cy="499034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674914"/>
          <a:ext cx="7112977" cy="15372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046" tIns="1270508" rIns="552046"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674914"/>
        <a:ext cx="7112977" cy="1537200"/>
      </dsp:txXfrm>
    </dsp:sp>
    <dsp:sp modelId="{2069DDBA-9AB9-4A04-A866-03FEB3181D3A}">
      <dsp:nvSpPr>
        <dsp:cNvPr id="0" name=""/>
        <dsp:cNvSpPr/>
      </dsp:nvSpPr>
      <dsp:spPr>
        <a:xfrm>
          <a:off x="156918" y="425899"/>
          <a:ext cx="6756809" cy="5530281"/>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98" tIns="0" rIns="188198" bIns="0" numCol="1" spcCol="1270" rtlCol="0" anchor="ctr" anchorCtr="0">
          <a:noAutofit/>
        </a:bodyPr>
        <a:lstStyle/>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kern="1200" dirty="0"/>
            <a:t>La natura è </a:t>
          </a:r>
          <a:br>
            <a:rPr lang="it-IT" sz="4000" kern="1200" dirty="0"/>
          </a:br>
          <a:r>
            <a:rPr lang="it-IT" sz="4000" b="1" kern="1200" dirty="0"/>
            <a:t>contenitore di diversità</a:t>
          </a:r>
          <a:endParaRPr lang="it-IT" sz="4000" kern="1200" dirty="0"/>
        </a:p>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kern="1200" dirty="0"/>
            <a:t> </a:t>
          </a:r>
          <a:r>
            <a:rPr lang="it-IT" sz="4000" b="1" kern="1200" dirty="0"/>
            <a:t>le </a:t>
          </a:r>
          <a:r>
            <a:rPr lang="it-IT" sz="4000" b="1" kern="1200" dirty="0">
              <a:solidFill>
                <a:srgbClr val="FFFF00"/>
              </a:solidFill>
            </a:rPr>
            <a:t>diversità</a:t>
          </a:r>
          <a:r>
            <a:rPr lang="it-IT" sz="4000" b="1" kern="1200" dirty="0"/>
            <a:t> esistono, </a:t>
          </a:r>
          <a:br>
            <a:rPr lang="it-IT" sz="4000" b="1" kern="1200" dirty="0"/>
          </a:br>
          <a:r>
            <a:rPr lang="it-IT" sz="4000" b="1" kern="1200" dirty="0"/>
            <a:t>le </a:t>
          </a:r>
          <a:r>
            <a:rPr lang="it-IT" sz="4000" b="1" kern="1200" dirty="0">
              <a:solidFill>
                <a:srgbClr val="FFFF00"/>
              </a:solidFill>
              <a:effectLst>
                <a:outerShdw blurRad="38100" dist="38100" dir="2700000" algn="tl">
                  <a:srgbClr val="000000">
                    <a:alpha val="43137"/>
                  </a:srgbClr>
                </a:outerShdw>
              </a:effectLst>
            </a:rPr>
            <a:t>differenze</a:t>
          </a:r>
          <a:r>
            <a:rPr lang="it-IT" sz="4000" b="1" kern="1200" dirty="0"/>
            <a:t> si creano.</a:t>
          </a:r>
          <a:endParaRPr lang="it-IT" sz="4000" kern="1200" dirty="0"/>
        </a:p>
      </dsp:txBody>
      <dsp:txXfrm>
        <a:off x="426884" y="695865"/>
        <a:ext cx="6216877" cy="499034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674914"/>
          <a:ext cx="7112977" cy="15372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046" tIns="1270508" rIns="552046"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674914"/>
        <a:ext cx="7112977" cy="1537200"/>
      </dsp:txXfrm>
    </dsp:sp>
    <dsp:sp modelId="{2069DDBA-9AB9-4A04-A866-03FEB3181D3A}">
      <dsp:nvSpPr>
        <dsp:cNvPr id="0" name=""/>
        <dsp:cNvSpPr/>
      </dsp:nvSpPr>
      <dsp:spPr>
        <a:xfrm>
          <a:off x="156918" y="425899"/>
          <a:ext cx="6756809" cy="5530281"/>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98" tIns="0" rIns="188198" bIns="0" numCol="1" spcCol="1270" rtlCol="0" anchor="ctr" anchorCtr="0">
          <a:noAutofit/>
        </a:bodyPr>
        <a:lstStyle/>
        <a:p>
          <a:pPr marL="0" lvl="0" indent="0" algn="ctr" defTabSz="800100" rtl="0">
            <a:lnSpc>
              <a:spcPct val="90000"/>
            </a:lnSpc>
            <a:spcBef>
              <a:spcPct val="0"/>
            </a:spcBef>
            <a:spcAft>
              <a:spcPct val="35000"/>
            </a:spcAft>
            <a:buClr>
              <a:schemeClr val="accent2"/>
            </a:buClr>
            <a:buFont typeface="Wingdings" panose="05000000000000000000" pitchFamily="2" charset="2"/>
            <a:buNone/>
          </a:pPr>
          <a:r>
            <a:rPr lang="it-IT" sz="1800" kern="1200" dirty="0"/>
            <a:t>   </a:t>
          </a:r>
        </a:p>
        <a:p>
          <a:pPr marL="0" lvl="0" indent="0" algn="ctr" defTabSz="800100">
            <a:lnSpc>
              <a:spcPct val="90000"/>
            </a:lnSpc>
            <a:spcBef>
              <a:spcPct val="0"/>
            </a:spcBef>
            <a:spcAft>
              <a:spcPct val="35000"/>
            </a:spcAft>
            <a:buNone/>
          </a:pPr>
          <a:r>
            <a:rPr lang="it-IT" sz="4400" kern="1200" dirty="0"/>
            <a:t>Accogliere il concetto di natura come </a:t>
          </a:r>
        </a:p>
        <a:p>
          <a:pPr marL="0" lvl="0" indent="0" algn="ctr" defTabSz="800100">
            <a:lnSpc>
              <a:spcPct val="90000"/>
            </a:lnSpc>
            <a:spcBef>
              <a:spcPct val="0"/>
            </a:spcBef>
            <a:spcAft>
              <a:spcPct val="35000"/>
            </a:spcAft>
            <a:buNone/>
          </a:pPr>
          <a:r>
            <a:rPr lang="it-IT" sz="4400" b="1" kern="1200" dirty="0">
              <a:solidFill>
                <a:srgbClr val="FFFF00"/>
              </a:solidFill>
            </a:rPr>
            <a:t>contenitore di diversità </a:t>
          </a:r>
          <a:r>
            <a:rPr lang="it-IT" sz="4400" kern="1200" dirty="0"/>
            <a:t>non porta necessariamente alla dissoluzione dell’idea di persona e della sua identità</a:t>
          </a:r>
          <a:r>
            <a:rPr lang="it-IT" sz="4800" kern="1200" dirty="0"/>
            <a:t>.</a:t>
          </a:r>
        </a:p>
        <a:p>
          <a:pPr marL="0" lvl="0" indent="0" algn="ctr" defTabSz="800100">
            <a:lnSpc>
              <a:spcPct val="90000"/>
            </a:lnSpc>
            <a:spcBef>
              <a:spcPct val="0"/>
            </a:spcBef>
            <a:spcAft>
              <a:spcPct val="35000"/>
            </a:spcAft>
            <a:buNone/>
          </a:pPr>
          <a:endParaRPr lang="it-IT" sz="2800" kern="1200" dirty="0"/>
        </a:p>
        <a:p>
          <a:pPr marL="0" lvl="0" indent="0" algn="ctr" defTabSz="800100">
            <a:lnSpc>
              <a:spcPct val="90000"/>
            </a:lnSpc>
            <a:spcBef>
              <a:spcPct val="0"/>
            </a:spcBef>
            <a:spcAft>
              <a:spcPct val="35000"/>
            </a:spcAft>
            <a:buNone/>
          </a:pPr>
          <a:endParaRPr lang="it-IT" sz="2800" kern="1200" dirty="0"/>
        </a:p>
      </dsp:txBody>
      <dsp:txXfrm>
        <a:off x="426884" y="695865"/>
        <a:ext cx="6216877" cy="499034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674914"/>
          <a:ext cx="7112977" cy="15372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046" tIns="1270508" rIns="552046"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674914"/>
        <a:ext cx="7112977" cy="1537200"/>
      </dsp:txXfrm>
    </dsp:sp>
    <dsp:sp modelId="{2069DDBA-9AB9-4A04-A866-03FEB3181D3A}">
      <dsp:nvSpPr>
        <dsp:cNvPr id="0" name=""/>
        <dsp:cNvSpPr/>
      </dsp:nvSpPr>
      <dsp:spPr>
        <a:xfrm>
          <a:off x="149475" y="425899"/>
          <a:ext cx="6775597" cy="5530281"/>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98" tIns="0" rIns="188198" bIns="0" numCol="1" spcCol="1270" rtlCol="0" anchor="ctr" anchorCtr="0">
          <a:noAutofit/>
        </a:bodyPr>
        <a:lstStyle/>
        <a:p>
          <a:pPr marL="0" lvl="0" indent="0" algn="ctr" defTabSz="800100" rtl="0">
            <a:lnSpc>
              <a:spcPct val="90000"/>
            </a:lnSpc>
            <a:spcBef>
              <a:spcPct val="0"/>
            </a:spcBef>
            <a:spcAft>
              <a:spcPct val="35000"/>
            </a:spcAft>
            <a:buClr>
              <a:schemeClr val="accent2"/>
            </a:buClr>
            <a:buFont typeface="Wingdings" panose="05000000000000000000" pitchFamily="2" charset="2"/>
            <a:buNone/>
          </a:pPr>
          <a:r>
            <a:rPr lang="it-IT" sz="1800" kern="1200" dirty="0"/>
            <a:t>   </a:t>
          </a:r>
          <a:endParaRPr lang="it-IT" sz="2800" kern="1200" dirty="0"/>
        </a:p>
        <a:p>
          <a:pPr marL="0" lvl="0" indent="0" algn="ctr" defTabSz="800100">
            <a:lnSpc>
              <a:spcPct val="90000"/>
            </a:lnSpc>
            <a:spcBef>
              <a:spcPct val="0"/>
            </a:spcBef>
            <a:spcAft>
              <a:spcPct val="35000"/>
            </a:spcAft>
            <a:buNone/>
          </a:pPr>
          <a:r>
            <a:rPr lang="it-IT" sz="2800" kern="1200" dirty="0"/>
            <a:t>[Allo stesso tempo] </a:t>
          </a:r>
        </a:p>
        <a:p>
          <a:pPr marL="0" lvl="0" indent="0" algn="ctr" defTabSz="800100">
            <a:lnSpc>
              <a:spcPct val="90000"/>
            </a:lnSpc>
            <a:spcBef>
              <a:spcPct val="0"/>
            </a:spcBef>
            <a:spcAft>
              <a:spcPct val="35000"/>
            </a:spcAft>
            <a:buNone/>
          </a:pPr>
          <a:r>
            <a:rPr lang="it-IT" sz="2800" kern="1200" dirty="0"/>
            <a:t>però bisogna evitare, dall’altra, il farsi strada di una concezione della realtà che va al di là del complesso dato naturale. </a:t>
          </a:r>
        </a:p>
        <a:p>
          <a:pPr marL="0" lvl="0" indent="0" algn="ctr" defTabSz="800100">
            <a:lnSpc>
              <a:spcPct val="90000"/>
            </a:lnSpc>
            <a:spcBef>
              <a:spcPct val="0"/>
            </a:spcBef>
            <a:spcAft>
              <a:spcPct val="35000"/>
            </a:spcAft>
            <a:buNone/>
          </a:pPr>
          <a:r>
            <a:rPr lang="it-IT" sz="2800" kern="1200" dirty="0"/>
            <a:t>Un “andare al di là” che non riconosce al dato naturale alcuna consistenza reale, </a:t>
          </a:r>
          <a:r>
            <a:rPr lang="it-IT" sz="2800" b="1" kern="1200" dirty="0"/>
            <a:t>considerandolo frutto di una costruzione culturale</a:t>
          </a:r>
          <a:r>
            <a:rPr lang="it-IT" sz="2800" kern="1200" dirty="0"/>
            <a:t>.  Da qui, è breve il passo per «una concezione dell’individuo che si crea da sé, che decide la sua identità sessuale auto-percepita»</a:t>
          </a:r>
        </a:p>
      </dsp:txBody>
      <dsp:txXfrm>
        <a:off x="419441" y="695865"/>
        <a:ext cx="6235665" cy="499034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674914"/>
          <a:ext cx="7112977" cy="15372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046" tIns="1270508" rIns="552046"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674914"/>
        <a:ext cx="7112977" cy="1537200"/>
      </dsp:txXfrm>
    </dsp:sp>
    <dsp:sp modelId="{2069DDBA-9AB9-4A04-A866-03FEB3181D3A}">
      <dsp:nvSpPr>
        <dsp:cNvPr id="0" name=""/>
        <dsp:cNvSpPr/>
      </dsp:nvSpPr>
      <dsp:spPr>
        <a:xfrm>
          <a:off x="149475" y="425899"/>
          <a:ext cx="6775597" cy="5530281"/>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98" tIns="0" rIns="188198" bIns="0" numCol="1" spcCol="1270" rtlCol="0" anchor="ctr" anchorCtr="0">
          <a:noAutofit/>
        </a:bodyPr>
        <a:lstStyle/>
        <a:p>
          <a:pPr marL="0" lvl="0" indent="0" algn="ctr" defTabSz="800100" rtl="0">
            <a:lnSpc>
              <a:spcPct val="90000"/>
            </a:lnSpc>
            <a:spcBef>
              <a:spcPct val="0"/>
            </a:spcBef>
            <a:spcAft>
              <a:spcPct val="35000"/>
            </a:spcAft>
            <a:buClr>
              <a:schemeClr val="accent2"/>
            </a:buClr>
            <a:buFont typeface="Wingdings" panose="05000000000000000000" pitchFamily="2" charset="2"/>
            <a:buNone/>
          </a:pPr>
          <a:r>
            <a:rPr lang="it-IT" sz="1800" kern="1200" dirty="0"/>
            <a:t>   </a:t>
          </a:r>
          <a:endParaRPr lang="it-IT" sz="2800" kern="1200" dirty="0"/>
        </a:p>
        <a:p>
          <a:pPr marL="0" lvl="0" indent="0" algn="ctr" defTabSz="800100">
            <a:lnSpc>
              <a:spcPct val="90000"/>
            </a:lnSpc>
            <a:spcBef>
              <a:spcPct val="0"/>
            </a:spcBef>
            <a:spcAft>
              <a:spcPct val="35000"/>
            </a:spcAft>
            <a:buNone/>
          </a:pPr>
          <a:r>
            <a:rPr lang="it-IT" sz="2800" kern="1200" dirty="0"/>
            <a:t>tra i due estremi di un </a:t>
          </a:r>
          <a:r>
            <a:rPr lang="it-IT" sz="2800" b="1" kern="1200" dirty="0">
              <a:solidFill>
                <a:srgbClr val="FFFF00"/>
              </a:solidFill>
            </a:rPr>
            <a:t>soggetto assoluto </a:t>
          </a:r>
          <a:r>
            <a:rPr lang="it-IT" sz="2800" b="1" kern="1200" dirty="0"/>
            <a:t>e chiuso in sé stesso</a:t>
          </a:r>
          <a:r>
            <a:rPr lang="it-IT" sz="2800" kern="1200" dirty="0"/>
            <a:t>, da un lato, e di una </a:t>
          </a:r>
          <a:r>
            <a:rPr lang="it-IT" sz="2800" b="1" kern="1200" dirty="0">
              <a:solidFill>
                <a:srgbClr val="FFFF00"/>
              </a:solidFill>
            </a:rPr>
            <a:t>soggettività frantumata </a:t>
          </a:r>
          <a:r>
            <a:rPr lang="it-IT" sz="2800" b="1" kern="1200" dirty="0"/>
            <a:t>in una pluralità di impulsi non più ricomponibili</a:t>
          </a:r>
          <a:r>
            <a:rPr lang="it-IT" sz="2800" kern="1200" dirty="0"/>
            <a:t>, dall’altro, ci deve essere lo spazio per un discorso capace di parlare della nostra unicità, dei </a:t>
          </a:r>
          <a:r>
            <a:rPr lang="it-IT" sz="2800" b="1" kern="1200" dirty="0">
              <a:solidFill>
                <a:srgbClr val="FFFF00"/>
              </a:solidFill>
            </a:rPr>
            <a:t>soggetti unici, incarnati e concreti che tutti siamo</a:t>
          </a:r>
          <a:r>
            <a:rPr lang="it-IT" sz="2800" kern="1200" dirty="0"/>
            <a:t>… e non correre il rischio di perdere di vista la ricchezza del mondo umano e di tutte le storie che si intrecciano nelle nostre vite</a:t>
          </a:r>
        </a:p>
      </dsp:txBody>
      <dsp:txXfrm>
        <a:off x="419441" y="695865"/>
        <a:ext cx="6235665" cy="499034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674914"/>
          <a:ext cx="7112977" cy="15372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046" tIns="1270508" rIns="552046"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674914"/>
        <a:ext cx="7112977" cy="1537200"/>
      </dsp:txXfrm>
    </dsp:sp>
    <dsp:sp modelId="{2069DDBA-9AB9-4A04-A866-03FEB3181D3A}">
      <dsp:nvSpPr>
        <dsp:cNvPr id="0" name=""/>
        <dsp:cNvSpPr/>
      </dsp:nvSpPr>
      <dsp:spPr>
        <a:xfrm>
          <a:off x="117571" y="197298"/>
          <a:ext cx="6775597" cy="5530281"/>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98" tIns="0" rIns="188198" bIns="0" numCol="1" spcCol="1270" rtlCol="0" anchor="ctr" anchorCtr="0">
          <a:noAutofit/>
        </a:bodyPr>
        <a:lstStyle/>
        <a:p>
          <a:pPr marL="0" lvl="0" indent="0" algn="ctr" defTabSz="800100" rtl="0">
            <a:lnSpc>
              <a:spcPct val="90000"/>
            </a:lnSpc>
            <a:spcBef>
              <a:spcPct val="0"/>
            </a:spcBef>
            <a:spcAft>
              <a:spcPct val="35000"/>
            </a:spcAft>
            <a:buClr>
              <a:schemeClr val="accent2"/>
            </a:buClr>
            <a:buFont typeface="Wingdings" panose="05000000000000000000" pitchFamily="2" charset="2"/>
            <a:buNone/>
          </a:pPr>
          <a:r>
            <a:rPr lang="it-IT" sz="1800" kern="1200" dirty="0"/>
            <a:t>   </a:t>
          </a:r>
          <a:endParaRPr lang="it-IT" sz="2800" kern="1200" dirty="0"/>
        </a:p>
        <a:p>
          <a:pPr marL="0" lvl="0" indent="0" algn="ctr" defTabSz="800100">
            <a:lnSpc>
              <a:spcPct val="90000"/>
            </a:lnSpc>
            <a:spcBef>
              <a:spcPct val="0"/>
            </a:spcBef>
            <a:spcAft>
              <a:spcPct val="35000"/>
            </a:spcAft>
            <a:buNone/>
          </a:pPr>
          <a:r>
            <a:rPr lang="it-IT" sz="2800" kern="1200" dirty="0"/>
            <a:t>gli autori mirano all’elaborazione di un’etica fondata sulla consapevolezza della </a:t>
          </a:r>
          <a:r>
            <a:rPr lang="it-IT" sz="2800" b="1" kern="1200" dirty="0">
              <a:solidFill>
                <a:srgbClr val="FFFF00"/>
              </a:solidFill>
            </a:rPr>
            <a:t>rete di relazioni </a:t>
          </a:r>
          <a:r>
            <a:rPr lang="it-IT" sz="2800" b="1" kern="1200" dirty="0"/>
            <a:t>che ci legano agli esseri umani e al mondo vivente</a:t>
          </a:r>
          <a:r>
            <a:rPr lang="it-IT" sz="2800" kern="1200" dirty="0"/>
            <a:t>. E ciò possibile solo partendo dal presupposto che «interrogarsi sull’essere umano e sulla sua vita buona attraverso i concetti e le teorie proposte dagli studi di genere </a:t>
          </a:r>
          <a:r>
            <a:rPr lang="it-IT" sz="2800" b="1" kern="1200" dirty="0"/>
            <a:t>significa </a:t>
          </a:r>
          <a:r>
            <a:rPr lang="it-IT" sz="2800" b="1" kern="1200" dirty="0">
              <a:solidFill>
                <a:srgbClr val="FFFF00"/>
              </a:solidFill>
            </a:rPr>
            <a:t>adottare un nuovo approccio epistemologico e metodologico </a:t>
          </a:r>
          <a:r>
            <a:rPr lang="it-IT" sz="2800" kern="1200" dirty="0"/>
            <a:t>che porterà a un’antropologia e a un’etica teologica arricchite e più capaci di cogliere la complessità dell’esistenza umana e del suo vissuto, nonché le sfide che viviamo nel presente</a:t>
          </a:r>
        </a:p>
      </dsp:txBody>
      <dsp:txXfrm>
        <a:off x="387537" y="467264"/>
        <a:ext cx="6235665" cy="499034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674914"/>
          <a:ext cx="7112977" cy="15372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046" tIns="1270508" rIns="552046"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674914"/>
        <a:ext cx="7112977" cy="1537200"/>
      </dsp:txXfrm>
    </dsp:sp>
    <dsp:sp modelId="{2069DDBA-9AB9-4A04-A866-03FEB3181D3A}">
      <dsp:nvSpPr>
        <dsp:cNvPr id="0" name=""/>
        <dsp:cNvSpPr/>
      </dsp:nvSpPr>
      <dsp:spPr>
        <a:xfrm>
          <a:off x="117571" y="197298"/>
          <a:ext cx="6775597" cy="5530281"/>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98" tIns="0" rIns="188198" bIns="0" numCol="1" spcCol="1270" rtlCol="0" anchor="ctr" anchorCtr="0">
          <a:noAutofit/>
        </a:bodyPr>
        <a:lstStyle/>
        <a:p>
          <a:pPr marL="0" lvl="0" indent="0" algn="ctr" defTabSz="800100" rtl="0">
            <a:lnSpc>
              <a:spcPct val="90000"/>
            </a:lnSpc>
            <a:spcBef>
              <a:spcPct val="0"/>
            </a:spcBef>
            <a:spcAft>
              <a:spcPct val="35000"/>
            </a:spcAft>
            <a:buClr>
              <a:schemeClr val="accent2"/>
            </a:buClr>
            <a:buFont typeface="Wingdings" panose="05000000000000000000" pitchFamily="2" charset="2"/>
            <a:buNone/>
          </a:pPr>
          <a:r>
            <a:rPr lang="it-IT" sz="1800" kern="1200" dirty="0"/>
            <a:t>   </a:t>
          </a:r>
          <a:endParaRPr lang="it-IT" sz="2800" kern="1200" dirty="0"/>
        </a:p>
        <a:p>
          <a:pPr marL="0" lvl="0" indent="0" algn="ctr" defTabSz="800100">
            <a:lnSpc>
              <a:spcPct val="90000"/>
            </a:lnSpc>
            <a:spcBef>
              <a:spcPct val="0"/>
            </a:spcBef>
            <a:spcAft>
              <a:spcPct val="35000"/>
            </a:spcAft>
            <a:buNone/>
          </a:pPr>
          <a:r>
            <a:rPr lang="it-IT" sz="3600" kern="1200" dirty="0"/>
            <a:t>non confondere </a:t>
          </a:r>
        </a:p>
        <a:p>
          <a:pPr marL="0" lvl="0" indent="0" algn="ctr" defTabSz="800100">
            <a:lnSpc>
              <a:spcPct val="90000"/>
            </a:lnSpc>
            <a:spcBef>
              <a:spcPct val="0"/>
            </a:spcBef>
            <a:spcAft>
              <a:spcPct val="35000"/>
            </a:spcAft>
            <a:buNone/>
          </a:pPr>
          <a:r>
            <a:rPr lang="it-IT" sz="3600" kern="1200" dirty="0"/>
            <a:t>gli “</a:t>
          </a:r>
          <a:r>
            <a:rPr lang="it-IT" sz="3600" kern="1200" dirty="0">
              <a:solidFill>
                <a:srgbClr val="FFFF00"/>
              </a:solidFill>
            </a:rPr>
            <a:t>studi di genere</a:t>
          </a:r>
          <a:r>
            <a:rPr lang="it-IT" sz="3600" kern="1200" dirty="0"/>
            <a:t>”, che sono una cosa seria, </a:t>
          </a:r>
        </a:p>
        <a:p>
          <a:pPr marL="0" lvl="0" indent="0" algn="ctr" defTabSz="800100">
            <a:lnSpc>
              <a:spcPct val="90000"/>
            </a:lnSpc>
            <a:spcBef>
              <a:spcPct val="0"/>
            </a:spcBef>
            <a:spcAft>
              <a:spcPct val="35000"/>
            </a:spcAft>
            <a:buNone/>
          </a:pPr>
          <a:r>
            <a:rPr lang="it-IT" sz="3600" kern="1200" dirty="0"/>
            <a:t>con la </a:t>
          </a:r>
          <a:r>
            <a:rPr lang="it-IT" sz="3600" kern="1200" dirty="0">
              <a:solidFill>
                <a:srgbClr val="FFFF00"/>
              </a:solidFill>
            </a:rPr>
            <a:t>“teoria gender”</a:t>
          </a:r>
        </a:p>
        <a:p>
          <a:pPr marL="0" lvl="0" indent="0" algn="ctr" defTabSz="800100">
            <a:lnSpc>
              <a:spcPct val="90000"/>
            </a:lnSpc>
            <a:spcBef>
              <a:spcPct val="0"/>
            </a:spcBef>
            <a:spcAft>
              <a:spcPct val="35000"/>
            </a:spcAft>
            <a:buNone/>
          </a:pPr>
          <a:r>
            <a:rPr lang="it-IT" sz="3600" kern="1200" dirty="0"/>
            <a:t>che è una invenzione polemica!</a:t>
          </a:r>
        </a:p>
      </dsp:txBody>
      <dsp:txXfrm>
        <a:off x="387537" y="467264"/>
        <a:ext cx="6235665" cy="49903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406505"/>
          <a:ext cx="6156323" cy="14616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1208024" rIns="477799"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406505"/>
        <a:ext cx="6156323" cy="1461600"/>
      </dsp:txXfrm>
    </dsp:sp>
    <dsp:sp modelId="{2069DDBA-9AB9-4A04-A866-03FEB3181D3A}">
      <dsp:nvSpPr>
        <dsp:cNvPr id="0" name=""/>
        <dsp:cNvSpPr/>
      </dsp:nvSpPr>
      <dsp:spPr>
        <a:xfrm>
          <a:off x="125385" y="613574"/>
          <a:ext cx="5848057" cy="525830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rtlCol="0" anchor="ctr" anchorCtr="0">
          <a:noAutofit/>
        </a:bodyPr>
        <a:lstStyle/>
        <a:p>
          <a:pPr marL="0" lvl="0" indent="0" algn="ctr" defTabSz="1244600" rtl="0">
            <a:lnSpc>
              <a:spcPct val="90000"/>
            </a:lnSpc>
            <a:spcBef>
              <a:spcPct val="0"/>
            </a:spcBef>
            <a:spcAft>
              <a:spcPct val="35000"/>
            </a:spcAft>
            <a:buClr>
              <a:schemeClr val="accent2"/>
            </a:buClr>
            <a:buFont typeface="Wingdings" panose="05000000000000000000" pitchFamily="2" charset="2"/>
            <a:buNone/>
          </a:pPr>
          <a:endParaRPr lang="it-IT" sz="2800" kern="1200" dirty="0"/>
        </a:p>
        <a:p>
          <a:pPr marL="0" lvl="0" indent="0" algn="ctr" defTabSz="1244600" rtl="0">
            <a:lnSpc>
              <a:spcPct val="90000"/>
            </a:lnSpc>
            <a:spcBef>
              <a:spcPct val="0"/>
            </a:spcBef>
            <a:spcAft>
              <a:spcPct val="35000"/>
            </a:spcAft>
            <a:buClr>
              <a:schemeClr val="accent2"/>
            </a:buClr>
            <a:buFont typeface="Wingdings" panose="05000000000000000000" pitchFamily="2" charset="2"/>
            <a:buNone/>
          </a:pPr>
          <a:r>
            <a:rPr lang="it-IT" sz="3600" b="1" kern="1200" dirty="0"/>
            <a:t>Offrire elementi che aiutino a non rimanere ingabbiati in sterili polarizzazioni. </a:t>
          </a:r>
          <a:endParaRPr lang="it-IT" sz="3600" b="1" kern="1200" noProof="0" dirty="0">
            <a:solidFill>
              <a:schemeClr val="bg1"/>
            </a:solidFill>
          </a:endParaRPr>
        </a:p>
      </dsp:txBody>
      <dsp:txXfrm>
        <a:off x="382074" y="870263"/>
        <a:ext cx="5334679" cy="474492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674914"/>
          <a:ext cx="7112977" cy="15372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52046" tIns="1270508" rIns="552046"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674914"/>
        <a:ext cx="7112977" cy="1537200"/>
      </dsp:txXfrm>
    </dsp:sp>
    <dsp:sp modelId="{2069DDBA-9AB9-4A04-A866-03FEB3181D3A}">
      <dsp:nvSpPr>
        <dsp:cNvPr id="0" name=""/>
        <dsp:cNvSpPr/>
      </dsp:nvSpPr>
      <dsp:spPr>
        <a:xfrm>
          <a:off x="117571" y="197298"/>
          <a:ext cx="6775597" cy="5530281"/>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8198" tIns="0" rIns="188198" bIns="0" numCol="1" spcCol="1270" rtlCol="0" anchor="ctr" anchorCtr="0">
          <a:noAutofit/>
        </a:bodyPr>
        <a:lstStyle/>
        <a:p>
          <a:pPr marL="0" lvl="0" indent="0" algn="ctr" defTabSz="800100" rtl="0">
            <a:lnSpc>
              <a:spcPct val="90000"/>
            </a:lnSpc>
            <a:spcBef>
              <a:spcPct val="0"/>
            </a:spcBef>
            <a:spcAft>
              <a:spcPct val="35000"/>
            </a:spcAft>
            <a:buClr>
              <a:schemeClr val="accent2"/>
            </a:buClr>
            <a:buFont typeface="Wingdings" panose="05000000000000000000" pitchFamily="2" charset="2"/>
            <a:buNone/>
          </a:pPr>
          <a:r>
            <a:rPr lang="it-IT" sz="1800" kern="1200" dirty="0"/>
            <a:t>   </a:t>
          </a:r>
          <a:endParaRPr lang="it-IT" sz="2800" kern="1200" dirty="0"/>
        </a:p>
        <a:p>
          <a:pPr marL="0" lvl="0" indent="0" algn="ctr" defTabSz="800100">
            <a:lnSpc>
              <a:spcPct val="90000"/>
            </a:lnSpc>
            <a:spcBef>
              <a:spcPct val="0"/>
            </a:spcBef>
            <a:spcAft>
              <a:spcPct val="35000"/>
            </a:spcAft>
            <a:buNone/>
          </a:pPr>
          <a:r>
            <a:rPr lang="it-IT" sz="2800" kern="1200" dirty="0"/>
            <a:t>Il contributo… che viene dagli studi di genere porta a «riflettere sull’essere umano come essere relazionale e sociale, segnato da un’ambivalenza fondamentale tra libertà e dipendenza». </a:t>
          </a:r>
        </a:p>
        <a:p>
          <a:pPr marL="0" lvl="0" indent="0" algn="ctr" defTabSz="800100">
            <a:lnSpc>
              <a:spcPct val="90000"/>
            </a:lnSpc>
            <a:spcBef>
              <a:spcPct val="0"/>
            </a:spcBef>
            <a:spcAft>
              <a:spcPct val="35000"/>
            </a:spcAft>
            <a:buNone/>
          </a:pPr>
          <a:r>
            <a:rPr lang="it-IT" sz="2800" kern="1200" dirty="0"/>
            <a:t>… riportare l’accento sulla centralità delle esperienze vissute, delle ferite da riconoscere e delle fragilità da poter risanare</a:t>
          </a:r>
        </a:p>
      </dsp:txBody>
      <dsp:txXfrm>
        <a:off x="387537" y="467264"/>
        <a:ext cx="6235665" cy="499034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74219-EC9E-4267-A04D-B18EE847387A}">
      <dsp:nvSpPr>
        <dsp:cNvPr id="0" name=""/>
        <dsp:cNvSpPr/>
      </dsp:nvSpPr>
      <dsp:spPr>
        <a:xfrm>
          <a:off x="0" y="0"/>
          <a:ext cx="10515600" cy="2128607"/>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1332992" rIns="816127" bIns="256032" numCol="1" spcCol="1270" rtlCol="0" anchor="t" anchorCtr="0">
          <a:noAutofit/>
        </a:bodyPr>
        <a:lstStyle/>
        <a:p>
          <a:pPr marL="285750" lvl="1" indent="-285750" algn="ctr" defTabSz="1600200" rtl="0">
            <a:lnSpc>
              <a:spcPct val="90000"/>
            </a:lnSpc>
            <a:spcBef>
              <a:spcPct val="0"/>
            </a:spcBef>
            <a:spcAft>
              <a:spcPct val="15000"/>
            </a:spcAft>
            <a:buClr>
              <a:schemeClr val="accent2"/>
            </a:buClr>
            <a:buFont typeface="Wingdings" panose="05000000000000000000" pitchFamily="2" charset="2"/>
            <a:buChar char="§"/>
          </a:pPr>
          <a:r>
            <a:rPr lang="it-IT" sz="3600" kern="1200" dirty="0">
              <a:solidFill>
                <a:schemeClr val="bg1"/>
              </a:solidFill>
            </a:rPr>
            <a:t>«… se vogliamo avere ancora la speranza che si producano dei miglioramenti e dei cambiamenti nei rapporti tra gli esseri umani (…), allora questo grande salto storico di civiltà comporterà anche il</a:t>
          </a:r>
          <a:endParaRPr lang="it-IT" sz="3600" kern="1200" noProof="0" dirty="0">
            <a:solidFill>
              <a:schemeClr val="bg1"/>
            </a:solidFill>
          </a:endParaRPr>
        </a:p>
        <a:p>
          <a:pPr marL="285750" lvl="1" indent="-285750" algn="ctr" defTabSz="1600200" rtl="0">
            <a:lnSpc>
              <a:spcPct val="90000"/>
            </a:lnSpc>
            <a:spcBef>
              <a:spcPct val="0"/>
            </a:spcBef>
            <a:spcAft>
              <a:spcPct val="15000"/>
            </a:spcAft>
            <a:buClr>
              <a:schemeClr val="accent2"/>
            </a:buClr>
            <a:buFont typeface="Wingdings" panose="05000000000000000000" pitchFamily="2" charset="2"/>
            <a:buChar char="§"/>
          </a:pPr>
          <a:r>
            <a:rPr lang="it-IT" sz="3600" b="1" kern="1200" dirty="0">
              <a:solidFill>
                <a:srgbClr val="FFFF00"/>
              </a:solidFill>
            </a:rPr>
            <a:t>salto verso il pensiero della complessità</a:t>
          </a:r>
          <a:r>
            <a:rPr lang="it-IT" sz="3600" kern="1200" dirty="0">
              <a:solidFill>
                <a:schemeClr val="bg1"/>
              </a:solidFill>
            </a:rPr>
            <a:t>».</a:t>
          </a:r>
          <a:endParaRPr lang="it-IT" sz="3600" kern="1200" noProof="0" dirty="0">
            <a:solidFill>
              <a:schemeClr val="bg1"/>
            </a:solidFill>
          </a:endParaRPr>
        </a:p>
      </dsp:txBody>
      <dsp:txXfrm>
        <a:off x="0" y="0"/>
        <a:ext cx="10515600" cy="2128607"/>
      </dsp:txXfrm>
    </dsp:sp>
    <dsp:sp modelId="{8EFCDC49-2431-44A7-9E88-01190BAF5B19}">
      <dsp:nvSpPr>
        <dsp:cNvPr id="0" name=""/>
        <dsp:cNvSpPr/>
      </dsp:nvSpPr>
      <dsp:spPr>
        <a:xfrm>
          <a:off x="6596835" y="4912130"/>
          <a:ext cx="3601918" cy="631913"/>
        </a:xfrm>
        <a:prstGeom prst="rect">
          <a:avLst/>
        </a:prstGeom>
        <a:solidFill>
          <a:schemeClr val="accent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rtlCol="0" anchor="ctr" anchorCtr="0">
          <a:noAutofit/>
        </a:bodyPr>
        <a:lstStyle/>
        <a:p>
          <a:pPr marL="0" lvl="0" indent="0" algn="ctr" defTabSz="1244600" rtl="0">
            <a:lnSpc>
              <a:spcPct val="90000"/>
            </a:lnSpc>
            <a:spcBef>
              <a:spcPct val="0"/>
            </a:spcBef>
            <a:spcAft>
              <a:spcPct val="35000"/>
            </a:spcAft>
            <a:buNone/>
          </a:pPr>
          <a:r>
            <a:rPr lang="it-IT" sz="2800" kern="1200" dirty="0">
              <a:solidFill>
                <a:schemeClr val="tx1"/>
              </a:solidFill>
            </a:rPr>
            <a:t>(E. MORIN) </a:t>
          </a:r>
          <a:endParaRPr lang="it-IT" sz="2800" kern="1200" noProof="0" dirty="0">
            <a:solidFill>
              <a:schemeClr val="tx1"/>
            </a:solidFill>
          </a:endParaRPr>
        </a:p>
      </dsp:txBody>
      <dsp:txXfrm>
        <a:off x="6596835" y="4912130"/>
        <a:ext cx="3601918" cy="63191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575586"/>
          <a:ext cx="11713309" cy="15120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9083" tIns="1249680" rIns="909083"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575586"/>
        <a:ext cx="11713309" cy="1512000"/>
      </dsp:txXfrm>
    </dsp:sp>
    <dsp:sp modelId="{2069DDBA-9AB9-4A04-A866-03FEB3181D3A}">
      <dsp:nvSpPr>
        <dsp:cNvPr id="0" name=""/>
        <dsp:cNvSpPr/>
      </dsp:nvSpPr>
      <dsp:spPr>
        <a:xfrm>
          <a:off x="0" y="321270"/>
          <a:ext cx="11178701" cy="543962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915" tIns="0" rIns="309915" bIns="0" numCol="1" spcCol="1270" rtlCol="0" anchor="ctr" anchorCtr="0">
          <a:noAutofit/>
        </a:bodyPr>
        <a:lstStyle/>
        <a:p>
          <a:pPr marL="0" lvl="0" indent="0" algn="ctr" defTabSz="800100" rtl="0">
            <a:lnSpc>
              <a:spcPct val="90000"/>
            </a:lnSpc>
            <a:spcBef>
              <a:spcPct val="0"/>
            </a:spcBef>
            <a:spcAft>
              <a:spcPct val="35000"/>
            </a:spcAft>
            <a:buClr>
              <a:schemeClr val="accent2"/>
            </a:buClr>
            <a:buFont typeface="Wingdings" panose="05000000000000000000" pitchFamily="2" charset="2"/>
            <a:buNone/>
          </a:pPr>
          <a:r>
            <a:rPr lang="it-IT" sz="1800" kern="1200" dirty="0"/>
            <a:t>   </a:t>
          </a:r>
          <a:r>
            <a:rPr lang="it-IT" sz="2800" kern="1200" dirty="0"/>
            <a:t>Abbiamo bisogno che si torni a parlare del Bene, il bene dell’etica e non il bene confusionario dei moralisti. Fondamento dell’etica umana è da sempre quello declamato nel </a:t>
          </a:r>
          <a:r>
            <a:rPr lang="it-IT" sz="2800" i="1" kern="1200" dirty="0"/>
            <a:t>Deuteronomio: </a:t>
          </a:r>
        </a:p>
        <a:p>
          <a:pPr marL="0" lvl="0" indent="0" algn="ctr" defTabSz="800100">
            <a:lnSpc>
              <a:spcPct val="90000"/>
            </a:lnSpc>
            <a:spcBef>
              <a:spcPct val="0"/>
            </a:spcBef>
            <a:spcAft>
              <a:spcPct val="35000"/>
            </a:spcAft>
            <a:buNone/>
          </a:pPr>
          <a:r>
            <a:rPr lang="it-IT" sz="3600" b="1" kern="1200" dirty="0">
              <a:solidFill>
                <a:srgbClr val="FFFF00"/>
              </a:solidFill>
            </a:rPr>
            <a:t>«Ho posto davanti</a:t>
          </a:r>
        </a:p>
        <a:p>
          <a:pPr marL="0" lvl="0" indent="0" algn="ctr" defTabSz="800100">
            <a:lnSpc>
              <a:spcPct val="90000"/>
            </a:lnSpc>
            <a:spcBef>
              <a:spcPct val="0"/>
            </a:spcBef>
            <a:spcAft>
              <a:spcPct val="35000"/>
            </a:spcAft>
            <a:buNone/>
          </a:pPr>
          <a:r>
            <a:rPr lang="it-IT" sz="3600" b="1" kern="1200" dirty="0">
              <a:solidFill>
                <a:srgbClr val="FFFF00"/>
              </a:solidFill>
            </a:rPr>
            <a:t> a te la vita e la morte. </a:t>
          </a:r>
        </a:p>
        <a:p>
          <a:pPr marL="0" lvl="0" indent="0" algn="ctr" defTabSz="800100">
            <a:lnSpc>
              <a:spcPct val="90000"/>
            </a:lnSpc>
            <a:spcBef>
              <a:spcPct val="0"/>
            </a:spcBef>
            <a:spcAft>
              <a:spcPct val="35000"/>
            </a:spcAft>
            <a:buNone/>
          </a:pPr>
          <a:r>
            <a:rPr lang="it-IT" sz="3600" b="1" kern="1200" dirty="0">
              <a:solidFill>
                <a:srgbClr val="FFFF00"/>
              </a:solidFill>
            </a:rPr>
            <a:t>Scegli la vita»</a:t>
          </a:r>
        </a:p>
      </dsp:txBody>
      <dsp:txXfrm>
        <a:off x="265540" y="586810"/>
        <a:ext cx="10647621" cy="49085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406505"/>
          <a:ext cx="6156323" cy="14616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1208024" rIns="477799"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406505"/>
        <a:ext cx="6156323" cy="1461600"/>
      </dsp:txXfrm>
    </dsp:sp>
    <dsp:sp modelId="{2069DDBA-9AB9-4A04-A866-03FEB3181D3A}">
      <dsp:nvSpPr>
        <dsp:cNvPr id="0" name=""/>
        <dsp:cNvSpPr/>
      </dsp:nvSpPr>
      <dsp:spPr>
        <a:xfrm>
          <a:off x="118854" y="366458"/>
          <a:ext cx="5848057" cy="525830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rtlCol="0" anchor="ctr" anchorCtr="0">
          <a:noAutofit/>
        </a:bodyPr>
        <a:lstStyle/>
        <a:p>
          <a:pPr marL="0" lvl="0" indent="0" algn="ctr" defTabSz="1244600" rtl="0">
            <a:lnSpc>
              <a:spcPct val="90000"/>
            </a:lnSpc>
            <a:spcBef>
              <a:spcPct val="0"/>
            </a:spcBef>
            <a:spcAft>
              <a:spcPct val="35000"/>
            </a:spcAft>
            <a:buClr>
              <a:schemeClr val="accent2"/>
            </a:buClr>
            <a:buFont typeface="Wingdings" panose="05000000000000000000" pitchFamily="2" charset="2"/>
            <a:buNone/>
          </a:pPr>
          <a:r>
            <a:rPr lang="it-IT" sz="2800" kern="1200" dirty="0"/>
            <a:t>Alla larga da:</a:t>
          </a:r>
        </a:p>
        <a:p>
          <a:pPr marL="0" lvl="0" indent="0" algn="ctr" defTabSz="1244600" rtl="0">
            <a:lnSpc>
              <a:spcPct val="90000"/>
            </a:lnSpc>
            <a:spcBef>
              <a:spcPct val="0"/>
            </a:spcBef>
            <a:spcAft>
              <a:spcPct val="35000"/>
            </a:spcAft>
            <a:buClr>
              <a:schemeClr val="accent2"/>
            </a:buClr>
            <a:buFont typeface="Wingdings" panose="05000000000000000000" pitchFamily="2" charset="2"/>
            <a:buNone/>
          </a:pPr>
          <a:r>
            <a:rPr lang="it-IT" sz="3600" b="1" kern="1200" dirty="0"/>
            <a:t>- logiche di contrapposizione </a:t>
          </a:r>
        </a:p>
        <a:p>
          <a:pPr marL="0" lvl="0" indent="0" algn="ctr" defTabSz="1244600" rtl="0">
            <a:lnSpc>
              <a:spcPct val="90000"/>
            </a:lnSpc>
            <a:spcBef>
              <a:spcPct val="0"/>
            </a:spcBef>
            <a:spcAft>
              <a:spcPct val="35000"/>
            </a:spcAft>
            <a:buClr>
              <a:schemeClr val="accent2"/>
            </a:buClr>
            <a:buFont typeface="Wingdings" panose="05000000000000000000" pitchFamily="2" charset="2"/>
            <a:buNone/>
          </a:pPr>
          <a:r>
            <a:rPr lang="it-IT" sz="3200" b="1" kern="1200" dirty="0"/>
            <a:t>- </a:t>
          </a:r>
          <a:r>
            <a:rPr lang="it-IT" sz="3600" b="1" kern="1200" dirty="0"/>
            <a:t>polarizzazione ideologiche </a:t>
          </a:r>
        </a:p>
        <a:p>
          <a:pPr marL="0" lvl="0" indent="0" algn="ctr" defTabSz="1244600" rtl="0">
            <a:lnSpc>
              <a:spcPct val="90000"/>
            </a:lnSpc>
            <a:spcBef>
              <a:spcPct val="0"/>
            </a:spcBef>
            <a:spcAft>
              <a:spcPct val="35000"/>
            </a:spcAft>
            <a:buClr>
              <a:schemeClr val="accent2"/>
            </a:buClr>
            <a:buFont typeface="Wingdings" panose="05000000000000000000" pitchFamily="2" charset="2"/>
            <a:buNone/>
          </a:pPr>
          <a:r>
            <a:rPr lang="it-IT" sz="3600" b="1" kern="1200" dirty="0"/>
            <a:t>- etichette che avvelenano </a:t>
          </a:r>
          <a:r>
            <a:rPr lang="it-IT" sz="3200" kern="1200" dirty="0"/>
            <a:t>ogni possibilità di capire, di incontrarsi e di confrontarsi</a:t>
          </a:r>
          <a:endParaRPr lang="it-IT" sz="3600" b="1" kern="1200" noProof="0" dirty="0">
            <a:solidFill>
              <a:schemeClr val="bg1"/>
            </a:solidFill>
          </a:endParaRPr>
        </a:p>
      </dsp:txBody>
      <dsp:txXfrm>
        <a:off x="375543" y="623147"/>
        <a:ext cx="5334679" cy="47449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1316279"/>
          <a:ext cx="4413069" cy="4284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503" tIns="354076" rIns="342503"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1316279"/>
        <a:ext cx="4413069" cy="428400"/>
      </dsp:txXfrm>
    </dsp:sp>
    <dsp:sp modelId="{2069DDBA-9AB9-4A04-A866-03FEB3181D3A}">
      <dsp:nvSpPr>
        <dsp:cNvPr id="0" name=""/>
        <dsp:cNvSpPr/>
      </dsp:nvSpPr>
      <dsp:spPr>
        <a:xfrm>
          <a:off x="85199" y="132127"/>
          <a:ext cx="4192093" cy="1541225"/>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6762" tIns="0" rIns="116762" bIns="0" numCol="1" spcCol="1270" rtlCol="0" anchor="ctr" anchorCtr="0">
          <a:noAutofit/>
        </a:bodyPr>
        <a:lstStyle/>
        <a:p>
          <a:pPr marL="0" lvl="0" indent="0" algn="ctr" defTabSz="1955800" rtl="0">
            <a:lnSpc>
              <a:spcPct val="90000"/>
            </a:lnSpc>
            <a:spcBef>
              <a:spcPct val="0"/>
            </a:spcBef>
            <a:spcAft>
              <a:spcPct val="35000"/>
            </a:spcAft>
            <a:buClr>
              <a:schemeClr val="accent2"/>
            </a:buClr>
            <a:buFont typeface="Wingdings" panose="05000000000000000000" pitchFamily="2" charset="2"/>
            <a:buNone/>
          </a:pPr>
          <a:r>
            <a:rPr lang="it-IT" sz="4400" kern="1200" dirty="0"/>
            <a:t>Una </a:t>
          </a:r>
          <a:br>
            <a:rPr lang="it-IT" sz="4400" kern="1200" dirty="0"/>
          </a:br>
          <a:r>
            <a:rPr lang="it-IT" sz="4000" kern="1200" dirty="0"/>
            <a:t>provocazione</a:t>
          </a:r>
          <a:r>
            <a:rPr lang="it-IT" sz="4400" kern="1200" dirty="0"/>
            <a:t>:</a:t>
          </a:r>
        </a:p>
        <a:p>
          <a:pPr marL="0" lvl="0" indent="0" algn="ctr" defTabSz="1955800" rtl="0">
            <a:lnSpc>
              <a:spcPct val="90000"/>
            </a:lnSpc>
            <a:spcBef>
              <a:spcPct val="0"/>
            </a:spcBef>
            <a:spcAft>
              <a:spcPct val="35000"/>
            </a:spcAft>
            <a:buClr>
              <a:schemeClr val="accent2"/>
            </a:buClr>
            <a:buFont typeface="Wingdings" panose="05000000000000000000" pitchFamily="2" charset="2"/>
            <a:buNone/>
          </a:pPr>
          <a:r>
            <a:rPr lang="it-IT" sz="1600" kern="1200" dirty="0"/>
            <a:t> </a:t>
          </a:r>
          <a:br>
            <a:rPr lang="it-IT" sz="4400" kern="1200" dirty="0"/>
          </a:br>
          <a:r>
            <a:rPr lang="it-IT" sz="4400" i="1" kern="1200" dirty="0"/>
            <a:t>Unicorni</a:t>
          </a:r>
          <a:r>
            <a:rPr lang="it-IT" sz="4400" kern="1200" dirty="0"/>
            <a:t>, </a:t>
          </a:r>
          <a:br>
            <a:rPr lang="it-IT" sz="4400" kern="1200" dirty="0"/>
          </a:br>
          <a:r>
            <a:rPr lang="it-IT" sz="4400" kern="1200" dirty="0"/>
            <a:t>di Michela </a:t>
          </a:r>
          <a:br>
            <a:rPr lang="it-IT" sz="4400" kern="1200" dirty="0"/>
          </a:br>
          <a:r>
            <a:rPr lang="it-IT" sz="4400" kern="1200" dirty="0"/>
            <a:t>Andreozzi</a:t>
          </a:r>
        </a:p>
        <a:p>
          <a:pPr marL="0" lvl="0" indent="0" algn="ctr" defTabSz="1955800" rtl="0">
            <a:lnSpc>
              <a:spcPct val="90000"/>
            </a:lnSpc>
            <a:spcBef>
              <a:spcPct val="0"/>
            </a:spcBef>
            <a:spcAft>
              <a:spcPct val="35000"/>
            </a:spcAft>
            <a:buClr>
              <a:schemeClr val="accent2"/>
            </a:buClr>
            <a:buFont typeface="Wingdings" panose="05000000000000000000" pitchFamily="2" charset="2"/>
            <a:buNone/>
          </a:pPr>
          <a:endParaRPr lang="it-IT" sz="1800" kern="1200" dirty="0"/>
        </a:p>
        <a:p>
          <a:pPr marL="0" lvl="0" indent="0" algn="ctr" defTabSz="1955800" rtl="0">
            <a:lnSpc>
              <a:spcPct val="90000"/>
            </a:lnSpc>
            <a:spcBef>
              <a:spcPct val="0"/>
            </a:spcBef>
            <a:spcAft>
              <a:spcPct val="35000"/>
            </a:spcAft>
            <a:buClr>
              <a:schemeClr val="accent2"/>
            </a:buClr>
            <a:buFont typeface="Wingdings" panose="05000000000000000000" pitchFamily="2" charset="2"/>
            <a:buNone/>
          </a:pPr>
          <a:r>
            <a:rPr lang="it-IT" sz="3600" kern="1200" dirty="0"/>
            <a:t>il tema della “varianza”</a:t>
          </a:r>
        </a:p>
        <a:p>
          <a:pPr marL="0" lvl="0" indent="0" algn="ctr" defTabSz="1955800" rtl="0">
            <a:lnSpc>
              <a:spcPct val="90000"/>
            </a:lnSpc>
            <a:spcBef>
              <a:spcPct val="0"/>
            </a:spcBef>
            <a:spcAft>
              <a:spcPct val="35000"/>
            </a:spcAft>
            <a:buClr>
              <a:schemeClr val="accent2"/>
            </a:buClr>
            <a:buFont typeface="Wingdings" panose="05000000000000000000" pitchFamily="2" charset="2"/>
            <a:buNone/>
          </a:pPr>
          <a:endParaRPr lang="it-IT" sz="2800" kern="1200" dirty="0"/>
        </a:p>
      </dsp:txBody>
      <dsp:txXfrm>
        <a:off x="160435" y="207363"/>
        <a:ext cx="4041621" cy="139075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1316279"/>
          <a:ext cx="9026209" cy="4284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00534" tIns="354076" rIns="700534"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1316279"/>
        <a:ext cx="9026209" cy="428400"/>
      </dsp:txXfrm>
    </dsp:sp>
    <dsp:sp modelId="{2069DDBA-9AB9-4A04-A866-03FEB3181D3A}">
      <dsp:nvSpPr>
        <dsp:cNvPr id="0" name=""/>
        <dsp:cNvSpPr/>
      </dsp:nvSpPr>
      <dsp:spPr>
        <a:xfrm>
          <a:off x="174260" y="132127"/>
          <a:ext cx="8574240" cy="1541225"/>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818" tIns="0" rIns="238818" bIns="0" numCol="1" spcCol="1270" rtlCol="0" anchor="ctr" anchorCtr="0">
          <a:noAutofit/>
        </a:bodyPr>
        <a:lstStyle/>
        <a:p>
          <a:pPr marL="0" lvl="0" indent="0" algn="ctr" defTabSz="1955800" rtl="0">
            <a:lnSpc>
              <a:spcPct val="90000"/>
            </a:lnSpc>
            <a:spcBef>
              <a:spcPct val="0"/>
            </a:spcBef>
            <a:spcAft>
              <a:spcPct val="35000"/>
            </a:spcAft>
            <a:buClr>
              <a:schemeClr val="accent2"/>
            </a:buClr>
            <a:buFont typeface="Wingdings" panose="05000000000000000000" pitchFamily="2" charset="2"/>
            <a:buNone/>
          </a:pPr>
          <a:r>
            <a:rPr lang="it-IT" sz="4400" kern="1200" dirty="0"/>
            <a:t>Una p</a:t>
          </a:r>
          <a:r>
            <a:rPr lang="it-IT" sz="4000" kern="1200" dirty="0"/>
            <a:t>rovocazione</a:t>
          </a:r>
          <a:r>
            <a:rPr lang="it-IT" sz="4400" kern="1200" dirty="0"/>
            <a:t>:</a:t>
          </a:r>
        </a:p>
        <a:p>
          <a:pPr marL="0" lvl="0" indent="0" algn="ctr" defTabSz="1955800" rtl="0">
            <a:lnSpc>
              <a:spcPct val="90000"/>
            </a:lnSpc>
            <a:spcBef>
              <a:spcPct val="0"/>
            </a:spcBef>
            <a:spcAft>
              <a:spcPct val="35000"/>
            </a:spcAft>
            <a:buClr>
              <a:schemeClr val="accent2"/>
            </a:buClr>
            <a:buFont typeface="Wingdings" panose="05000000000000000000" pitchFamily="2" charset="2"/>
            <a:buNone/>
          </a:pPr>
          <a:r>
            <a:rPr lang="it-IT" sz="1600" kern="1200" dirty="0"/>
            <a:t> </a:t>
          </a:r>
          <a:br>
            <a:rPr lang="it-IT" sz="4400" kern="1200" dirty="0"/>
          </a:br>
          <a:r>
            <a:rPr lang="it-IT" sz="4400" i="1" kern="1200" dirty="0"/>
            <a:t>Unicorni</a:t>
          </a:r>
          <a:r>
            <a:rPr lang="it-IT" sz="4400" kern="1200" dirty="0"/>
            <a:t>, di Michela Andreozzi</a:t>
          </a:r>
          <a:br>
            <a:rPr lang="it-IT" sz="4400" kern="1200" dirty="0"/>
          </a:br>
          <a:endParaRPr lang="it-IT" sz="2800" kern="1200" dirty="0"/>
        </a:p>
      </dsp:txBody>
      <dsp:txXfrm>
        <a:off x="249496" y="207363"/>
        <a:ext cx="8423768" cy="139075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406505"/>
          <a:ext cx="6156323" cy="14616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1208024" rIns="477799"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406505"/>
        <a:ext cx="6156323" cy="1461600"/>
      </dsp:txXfrm>
    </dsp:sp>
    <dsp:sp modelId="{2069DDBA-9AB9-4A04-A866-03FEB3181D3A}">
      <dsp:nvSpPr>
        <dsp:cNvPr id="0" name=""/>
        <dsp:cNvSpPr/>
      </dsp:nvSpPr>
      <dsp:spPr>
        <a:xfrm>
          <a:off x="118854" y="366458"/>
          <a:ext cx="5848057" cy="525830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rtlCol="0" anchor="ctr" anchorCtr="0">
          <a:noAutofit/>
        </a:bodyPr>
        <a:lstStyle/>
        <a:p>
          <a:pPr marL="0" lvl="0" indent="0" algn="ctr" defTabSz="1422400" rtl="0">
            <a:lnSpc>
              <a:spcPct val="90000"/>
            </a:lnSpc>
            <a:spcBef>
              <a:spcPct val="0"/>
            </a:spcBef>
            <a:spcAft>
              <a:spcPct val="35000"/>
            </a:spcAft>
            <a:buClr>
              <a:schemeClr val="accent2"/>
            </a:buClr>
            <a:buFont typeface="Wingdings" panose="05000000000000000000" pitchFamily="2" charset="2"/>
            <a:buNone/>
          </a:pPr>
          <a:r>
            <a:rPr lang="it-IT" sz="3200" kern="1200" dirty="0"/>
            <a:t>l’alternativa alla polarizzazione e alla semplificazione nell’approccio all’altra persona è solo e sempre </a:t>
          </a:r>
          <a:r>
            <a:rPr lang="it-IT" sz="4800" kern="1200" dirty="0"/>
            <a:t>l’atteggiamento dialogico</a:t>
          </a:r>
          <a:endParaRPr lang="it-IT" sz="4000" b="1" kern="1200" noProof="0" dirty="0">
            <a:solidFill>
              <a:schemeClr val="bg1"/>
            </a:solidFill>
          </a:endParaRPr>
        </a:p>
      </dsp:txBody>
      <dsp:txXfrm>
        <a:off x="375543" y="623147"/>
        <a:ext cx="5334679" cy="474492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406505"/>
          <a:ext cx="6156323" cy="14616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1208024" rIns="477799"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406505"/>
        <a:ext cx="6156323" cy="1461600"/>
      </dsp:txXfrm>
    </dsp:sp>
    <dsp:sp modelId="{2069DDBA-9AB9-4A04-A866-03FEB3181D3A}">
      <dsp:nvSpPr>
        <dsp:cNvPr id="0" name=""/>
        <dsp:cNvSpPr/>
      </dsp:nvSpPr>
      <dsp:spPr>
        <a:xfrm>
          <a:off x="118854" y="366458"/>
          <a:ext cx="5848057" cy="525830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rtlCol="0" anchor="ctr" anchorCtr="0">
          <a:noAutofit/>
        </a:bodyPr>
        <a:lstStyle/>
        <a:p>
          <a:pPr marL="0" lvl="0" indent="0" algn="ctr" defTabSz="1244600" rtl="0">
            <a:lnSpc>
              <a:spcPct val="90000"/>
            </a:lnSpc>
            <a:spcBef>
              <a:spcPct val="0"/>
            </a:spcBef>
            <a:spcAft>
              <a:spcPct val="35000"/>
            </a:spcAft>
            <a:buClr>
              <a:schemeClr val="accent2"/>
            </a:buClr>
            <a:buFont typeface="Wingdings" panose="05000000000000000000" pitchFamily="2" charset="2"/>
            <a:buNone/>
          </a:pPr>
          <a:r>
            <a:rPr lang="it-IT" sz="2800" kern="1200" dirty="0"/>
            <a:t>Dalle giuste riserve nei confronti del «relativismo etico, che tanto preoccupava Benedetto XVI, è scaturito [spesso]</a:t>
          </a:r>
        </a:p>
        <a:p>
          <a:pPr marL="0" lvl="0" indent="0" algn="ctr" defTabSz="1244600" rtl="0">
            <a:lnSpc>
              <a:spcPct val="90000"/>
            </a:lnSpc>
            <a:spcBef>
              <a:spcPct val="0"/>
            </a:spcBef>
            <a:spcAft>
              <a:spcPct val="35000"/>
            </a:spcAft>
            <a:buClr>
              <a:schemeClr val="accent2"/>
            </a:buClr>
            <a:buFont typeface="Wingdings" panose="05000000000000000000" pitchFamily="2" charset="2"/>
            <a:buNone/>
          </a:pPr>
          <a:r>
            <a:rPr lang="it-IT" sz="4000" kern="1200" dirty="0"/>
            <a:t>un assolutismo moralista </a:t>
          </a:r>
          <a:br>
            <a:rPr lang="it-IT" sz="4000" kern="1200" dirty="0"/>
          </a:br>
          <a:r>
            <a:rPr lang="it-IT" sz="4000" kern="1200" dirty="0"/>
            <a:t>ottusamente persecutorio</a:t>
          </a:r>
          <a:endParaRPr lang="it-IT" sz="4800" b="1" kern="1200" noProof="0" dirty="0">
            <a:solidFill>
              <a:schemeClr val="bg1"/>
            </a:solidFill>
          </a:endParaRPr>
        </a:p>
      </dsp:txBody>
      <dsp:txXfrm>
        <a:off x="375543" y="623147"/>
        <a:ext cx="5334679" cy="474492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2BE6D-30B1-477D-A3EC-5EC45E0CA0B6}">
      <dsp:nvSpPr>
        <dsp:cNvPr id="0" name=""/>
        <dsp:cNvSpPr/>
      </dsp:nvSpPr>
      <dsp:spPr>
        <a:xfrm>
          <a:off x="0" y="4406505"/>
          <a:ext cx="6156323" cy="146160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7799" tIns="1208024" rIns="477799" bIns="199136" numCol="1" spcCol="1270" rtlCol="0" anchor="t" anchorCtr="0">
          <a:noAutofit/>
        </a:bodyPr>
        <a:lstStyle/>
        <a:p>
          <a:pPr marL="285750" lvl="1" indent="-285750" algn="l" defTabSz="1244600" rtl="0">
            <a:lnSpc>
              <a:spcPct val="90000"/>
            </a:lnSpc>
            <a:spcBef>
              <a:spcPct val="0"/>
            </a:spcBef>
            <a:spcAft>
              <a:spcPct val="15000"/>
            </a:spcAft>
            <a:buClr>
              <a:schemeClr val="accent2"/>
            </a:buClr>
            <a:buFont typeface="Wingdings" panose="05000000000000000000" pitchFamily="2" charset="2"/>
            <a:buNone/>
          </a:pPr>
          <a:endParaRPr lang="it-IT" sz="2800" kern="1200" noProof="0" dirty="0">
            <a:solidFill>
              <a:schemeClr val="bg1"/>
            </a:solidFill>
          </a:endParaRPr>
        </a:p>
      </dsp:txBody>
      <dsp:txXfrm>
        <a:off x="0" y="4406505"/>
        <a:ext cx="6156323" cy="1461600"/>
      </dsp:txXfrm>
    </dsp:sp>
    <dsp:sp modelId="{2069DDBA-9AB9-4A04-A866-03FEB3181D3A}">
      <dsp:nvSpPr>
        <dsp:cNvPr id="0" name=""/>
        <dsp:cNvSpPr/>
      </dsp:nvSpPr>
      <dsp:spPr>
        <a:xfrm>
          <a:off x="118854" y="366458"/>
          <a:ext cx="5848057" cy="5258300"/>
        </a:xfrm>
        <a:prstGeom prst="round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2886" tIns="0" rIns="162886" bIns="0" numCol="1" spcCol="1270" rtlCol="0" anchor="ctr" anchorCtr="0">
          <a:noAutofit/>
        </a:bodyPr>
        <a:lstStyle/>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b="1" kern="1200" dirty="0"/>
            <a:t>Natura vs cultura?</a:t>
          </a:r>
        </a:p>
        <a:p>
          <a:pPr marL="0" lvl="0" indent="0" algn="ctr" defTabSz="1778000" rtl="0">
            <a:lnSpc>
              <a:spcPct val="90000"/>
            </a:lnSpc>
            <a:spcBef>
              <a:spcPct val="0"/>
            </a:spcBef>
            <a:spcAft>
              <a:spcPct val="35000"/>
            </a:spcAft>
            <a:buClr>
              <a:schemeClr val="accent2"/>
            </a:buClr>
            <a:buFont typeface="Wingdings" panose="05000000000000000000" pitchFamily="2" charset="2"/>
            <a:buNone/>
          </a:pPr>
          <a:r>
            <a:rPr lang="it-IT" sz="4000" kern="1200" dirty="0"/>
            <a:t>i dibattiti più credibili e fecondi … non dichiarano la vittoria di una parte o dell’altra… e nemmeno un pareggio </a:t>
          </a:r>
          <a:endParaRPr lang="it-IT" sz="4800" b="1" kern="1200" noProof="0" dirty="0">
            <a:solidFill>
              <a:schemeClr val="bg1"/>
            </a:solidFill>
          </a:endParaRPr>
        </a:p>
      </dsp:txBody>
      <dsp:txXfrm>
        <a:off x="375543" y="623147"/>
        <a:ext cx="5334679" cy="474492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Elenco verticale continuo di icone"/>
  <dgm:desc val="Utilizzabile per mostrare una serie di elementi grafici dall'alto in basso con testo di Livello 1 o di Livello 1 e di Livello 2 raggruppati in una forma. Offre risultati ottimali con icone o piccole immagini con didascalie più lunghe."/>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6/7/layout/LinProcess3">
  <dgm:title val="Processo lineare di base"/>
  <dgm:desc val=""/>
  <dgm:catLst>
    <dgm:cat type="list" pri="500"/>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95FAFD1F-C70E-5E29-783C-20F27DA332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62B19EB7-5B01-CC73-2EDF-CA7FD56EEB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E2D17DC-C55B-4507-94FA-A93987CFF189}" type="datetime1">
              <a:rPr lang="it-IT" smtClean="0"/>
              <a:t>26/08/2025</a:t>
            </a:fld>
            <a:endParaRPr lang="it-IT"/>
          </a:p>
        </p:txBody>
      </p:sp>
      <p:sp>
        <p:nvSpPr>
          <p:cNvPr id="4" name="Segnaposto piè di pagina 3">
            <a:extLst>
              <a:ext uri="{FF2B5EF4-FFF2-40B4-BE49-F238E27FC236}">
                <a16:creationId xmlns:a16="http://schemas.microsoft.com/office/drawing/2014/main" id="{D9D1AC8A-1CEA-9B00-2883-A1ECE7392A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71E8AE5D-9B83-531C-21D4-D6BA97663A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41992E-B0B1-4C30-8E89-480166DC75A2}" type="slidenum">
              <a:rPr lang="it-IT" smtClean="0"/>
              <a:t>‹N›</a:t>
            </a:fld>
            <a:endParaRPr lang="it-IT"/>
          </a:p>
        </p:txBody>
      </p:sp>
    </p:spTree>
    <p:extLst>
      <p:ext uri="{BB962C8B-B14F-4D97-AF65-F5344CB8AC3E}">
        <p14:creationId xmlns:p14="http://schemas.microsoft.com/office/powerpoint/2010/main" val="930170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it-IT"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it-IT" sz="1200"/>
            </a:lvl1pPr>
          </a:lstStyle>
          <a:p>
            <a:fld id="{2F3F75B8-EDCB-4493-9D12-2785674C4C7A}" type="datetime1">
              <a:rPr lang="it-IT" smtClean="0"/>
              <a:pPr/>
              <a:t>26/08/2025</a:t>
            </a:fld>
            <a:endParaRPr lang="it-IT"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it-IT"/>
            </a:defPP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it-IT"/>
            </a:def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it-IT"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it-IT" sz="1200"/>
            </a:lvl1pPr>
          </a:lstStyle>
          <a:p>
            <a:pPr rtl="0"/>
            <a:fld id="{D3F28A1F-3E69-47E5-AE93-E7F2155A242D}" type="slidenum">
              <a:rPr lang="it-IT" noProof="0" smtClean="0"/>
              <a:t>‹N›</a:t>
            </a:fld>
            <a:endParaRPr lang="it-IT" noProof="0"/>
          </a:p>
        </p:txBody>
      </p:sp>
    </p:spTree>
    <p:extLst>
      <p:ext uri="{BB962C8B-B14F-4D97-AF65-F5344CB8AC3E}">
        <p14:creationId xmlns:p14="http://schemas.microsoft.com/office/powerpoint/2010/main" val="20759332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3F28A1F-3E69-47E5-AE93-E7F2155A242D}" type="slidenum">
              <a:rPr lang="it-IT" smtClean="0"/>
              <a:t>1</a:t>
            </a:fld>
            <a:endParaRPr lang="it-IT"/>
          </a:p>
        </p:txBody>
      </p:sp>
    </p:spTree>
    <p:extLst>
      <p:ext uri="{BB962C8B-B14F-4D97-AF65-F5344CB8AC3E}">
        <p14:creationId xmlns:p14="http://schemas.microsoft.com/office/powerpoint/2010/main" val="1503191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D5A34-A7D4-8A8B-7F04-576DB1CEC23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4680EB8-7557-3C81-4F73-D34C460F32F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0CD2C2E-ECC7-0F25-1F8C-72BFB3B8DD48}"/>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FE036BB-1379-2355-E3B2-9AFEE6E6143A}"/>
              </a:ext>
            </a:extLst>
          </p:cNvPr>
          <p:cNvSpPr>
            <a:spLocks noGrp="1"/>
          </p:cNvSpPr>
          <p:nvPr>
            <p:ph type="sldNum" sz="quarter" idx="5"/>
          </p:nvPr>
        </p:nvSpPr>
        <p:spPr/>
        <p:txBody>
          <a:bodyPr/>
          <a:lstStyle/>
          <a:p>
            <a:pPr rtl="0"/>
            <a:fld id="{D3F28A1F-3E69-47E5-AE93-E7F2155A242D}" type="slidenum">
              <a:rPr lang="it-IT" smtClean="0"/>
              <a:t>10</a:t>
            </a:fld>
            <a:endParaRPr lang="it-IT"/>
          </a:p>
        </p:txBody>
      </p:sp>
    </p:spTree>
    <p:extLst>
      <p:ext uri="{BB962C8B-B14F-4D97-AF65-F5344CB8AC3E}">
        <p14:creationId xmlns:p14="http://schemas.microsoft.com/office/powerpoint/2010/main" val="8176665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6328C-E50C-D95C-4925-25ED1599E3F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C0983CD-D753-746E-2BC0-C9B7728F93F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90B320AD-E56F-91A3-1FDD-20120BE5B7F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BB573F8A-8577-5C51-7AB7-F906D5ED751B}"/>
              </a:ext>
            </a:extLst>
          </p:cNvPr>
          <p:cNvSpPr>
            <a:spLocks noGrp="1"/>
          </p:cNvSpPr>
          <p:nvPr>
            <p:ph type="sldNum" sz="quarter" idx="5"/>
          </p:nvPr>
        </p:nvSpPr>
        <p:spPr/>
        <p:txBody>
          <a:bodyPr/>
          <a:lstStyle/>
          <a:p>
            <a:pPr rtl="0"/>
            <a:fld id="{D3F28A1F-3E69-47E5-AE93-E7F2155A242D}" type="slidenum">
              <a:rPr lang="it-IT" smtClean="0"/>
              <a:t>11</a:t>
            </a:fld>
            <a:endParaRPr lang="it-IT"/>
          </a:p>
        </p:txBody>
      </p:sp>
    </p:spTree>
    <p:extLst>
      <p:ext uri="{BB962C8B-B14F-4D97-AF65-F5344CB8AC3E}">
        <p14:creationId xmlns:p14="http://schemas.microsoft.com/office/powerpoint/2010/main" val="1913811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CA945-B6FE-710B-EAEF-75D12A00B13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B647578-A314-67B0-FB2C-5965E7804E8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E9D2E5C-2F00-0BD8-57E6-AAFB669C7884}"/>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A64E1FAF-E501-DBD4-060D-D513B587BB04}"/>
              </a:ext>
            </a:extLst>
          </p:cNvPr>
          <p:cNvSpPr>
            <a:spLocks noGrp="1"/>
          </p:cNvSpPr>
          <p:nvPr>
            <p:ph type="sldNum" sz="quarter" idx="5"/>
          </p:nvPr>
        </p:nvSpPr>
        <p:spPr/>
        <p:txBody>
          <a:bodyPr/>
          <a:lstStyle/>
          <a:p>
            <a:pPr rtl="0"/>
            <a:fld id="{D3F28A1F-3E69-47E5-AE93-E7F2155A242D}" type="slidenum">
              <a:rPr lang="it-IT" smtClean="0"/>
              <a:t>12</a:t>
            </a:fld>
            <a:endParaRPr lang="it-IT"/>
          </a:p>
        </p:txBody>
      </p:sp>
    </p:spTree>
    <p:extLst>
      <p:ext uri="{BB962C8B-B14F-4D97-AF65-F5344CB8AC3E}">
        <p14:creationId xmlns:p14="http://schemas.microsoft.com/office/powerpoint/2010/main" val="2716457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7D14D-28C8-E8D1-A7B8-E7B489445C9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B47399B-903D-9A42-08E6-2FBE5D213BF4}"/>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9BF9307-DA60-E603-E3AE-CFCC747E3496}"/>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0D7EE46A-ADEB-A63D-21E7-8E89B46105C7}"/>
              </a:ext>
            </a:extLst>
          </p:cNvPr>
          <p:cNvSpPr>
            <a:spLocks noGrp="1"/>
          </p:cNvSpPr>
          <p:nvPr>
            <p:ph type="sldNum" sz="quarter" idx="5"/>
          </p:nvPr>
        </p:nvSpPr>
        <p:spPr/>
        <p:txBody>
          <a:bodyPr/>
          <a:lstStyle/>
          <a:p>
            <a:pPr rtl="0"/>
            <a:fld id="{D3F28A1F-3E69-47E5-AE93-E7F2155A242D}" type="slidenum">
              <a:rPr lang="it-IT" smtClean="0"/>
              <a:t>13</a:t>
            </a:fld>
            <a:endParaRPr lang="it-IT"/>
          </a:p>
        </p:txBody>
      </p:sp>
    </p:spTree>
    <p:extLst>
      <p:ext uri="{BB962C8B-B14F-4D97-AF65-F5344CB8AC3E}">
        <p14:creationId xmlns:p14="http://schemas.microsoft.com/office/powerpoint/2010/main" val="294886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BBED5-5BE4-6A88-2124-2E5DFED17B30}"/>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3AD072D-C591-A536-13D3-CFFD444FFB6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2030B55-4215-BD74-61CA-DE760AA65A40}"/>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590919CF-B0ED-1FB2-344D-F3C631D4AE1C}"/>
              </a:ext>
            </a:extLst>
          </p:cNvPr>
          <p:cNvSpPr>
            <a:spLocks noGrp="1"/>
          </p:cNvSpPr>
          <p:nvPr>
            <p:ph type="sldNum" sz="quarter" idx="5"/>
          </p:nvPr>
        </p:nvSpPr>
        <p:spPr/>
        <p:txBody>
          <a:bodyPr/>
          <a:lstStyle/>
          <a:p>
            <a:pPr rtl="0"/>
            <a:fld id="{D3F28A1F-3E69-47E5-AE93-E7F2155A242D}" type="slidenum">
              <a:rPr lang="it-IT" smtClean="0"/>
              <a:t>14</a:t>
            </a:fld>
            <a:endParaRPr lang="it-IT"/>
          </a:p>
        </p:txBody>
      </p:sp>
    </p:spTree>
    <p:extLst>
      <p:ext uri="{BB962C8B-B14F-4D97-AF65-F5344CB8AC3E}">
        <p14:creationId xmlns:p14="http://schemas.microsoft.com/office/powerpoint/2010/main" val="193481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1DAAF-AE05-8639-1BAB-131490F66D8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548AF3C-44DF-08D3-5118-C1524BCFC77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C11BE5C5-08AC-273F-624D-CE840482D183}"/>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F45FCE7C-B715-BB5F-264A-A576C3100617}"/>
              </a:ext>
            </a:extLst>
          </p:cNvPr>
          <p:cNvSpPr>
            <a:spLocks noGrp="1"/>
          </p:cNvSpPr>
          <p:nvPr>
            <p:ph type="sldNum" sz="quarter" idx="5"/>
          </p:nvPr>
        </p:nvSpPr>
        <p:spPr/>
        <p:txBody>
          <a:bodyPr/>
          <a:lstStyle/>
          <a:p>
            <a:pPr rtl="0"/>
            <a:fld id="{D3F28A1F-3E69-47E5-AE93-E7F2155A242D}" type="slidenum">
              <a:rPr lang="it-IT" smtClean="0"/>
              <a:t>15</a:t>
            </a:fld>
            <a:endParaRPr lang="it-IT"/>
          </a:p>
        </p:txBody>
      </p:sp>
    </p:spTree>
    <p:extLst>
      <p:ext uri="{BB962C8B-B14F-4D97-AF65-F5344CB8AC3E}">
        <p14:creationId xmlns:p14="http://schemas.microsoft.com/office/powerpoint/2010/main" val="2419389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3B361-079E-4A9C-4AB1-5EDF93E1950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6DC2E06-0F4F-F921-5C90-828B1F3D6407}"/>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AA6892A-608A-52A0-4EEE-7E4E9A9B86C6}"/>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F225B462-9B8F-D0A8-F237-0968390C2ED8}"/>
              </a:ext>
            </a:extLst>
          </p:cNvPr>
          <p:cNvSpPr>
            <a:spLocks noGrp="1"/>
          </p:cNvSpPr>
          <p:nvPr>
            <p:ph type="sldNum" sz="quarter" idx="5"/>
          </p:nvPr>
        </p:nvSpPr>
        <p:spPr/>
        <p:txBody>
          <a:bodyPr/>
          <a:lstStyle/>
          <a:p>
            <a:pPr rtl="0"/>
            <a:fld id="{D3F28A1F-3E69-47E5-AE93-E7F2155A242D}" type="slidenum">
              <a:rPr lang="it-IT" smtClean="0"/>
              <a:t>16</a:t>
            </a:fld>
            <a:endParaRPr lang="it-IT"/>
          </a:p>
        </p:txBody>
      </p:sp>
    </p:spTree>
    <p:extLst>
      <p:ext uri="{BB962C8B-B14F-4D97-AF65-F5344CB8AC3E}">
        <p14:creationId xmlns:p14="http://schemas.microsoft.com/office/powerpoint/2010/main" val="400845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55B79-133E-674F-B726-36D92EB6275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7E42737-DCE6-86D9-BD3A-02E886F3F2BE}"/>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3B711185-E15E-80AF-9444-9A42841EE5BD}"/>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FB5A3A2D-83CF-4FD9-610B-F9E56E20E3DC}"/>
              </a:ext>
            </a:extLst>
          </p:cNvPr>
          <p:cNvSpPr>
            <a:spLocks noGrp="1"/>
          </p:cNvSpPr>
          <p:nvPr>
            <p:ph type="sldNum" sz="quarter" idx="5"/>
          </p:nvPr>
        </p:nvSpPr>
        <p:spPr/>
        <p:txBody>
          <a:bodyPr/>
          <a:lstStyle/>
          <a:p>
            <a:pPr rtl="0"/>
            <a:fld id="{D3F28A1F-3E69-47E5-AE93-E7F2155A242D}" type="slidenum">
              <a:rPr lang="it-IT" smtClean="0"/>
              <a:t>17</a:t>
            </a:fld>
            <a:endParaRPr lang="it-IT"/>
          </a:p>
        </p:txBody>
      </p:sp>
    </p:spTree>
    <p:extLst>
      <p:ext uri="{BB962C8B-B14F-4D97-AF65-F5344CB8AC3E}">
        <p14:creationId xmlns:p14="http://schemas.microsoft.com/office/powerpoint/2010/main" val="36294405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3B333-BED3-9AEC-5D6F-15F331E1E27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136FDCE-A333-3AD7-B132-FD2A7EB475B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C488EFD-18A7-0F1B-5586-3473E871F29A}"/>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FC42ECEB-A0E0-91F7-8030-20755F7520EF}"/>
              </a:ext>
            </a:extLst>
          </p:cNvPr>
          <p:cNvSpPr>
            <a:spLocks noGrp="1"/>
          </p:cNvSpPr>
          <p:nvPr>
            <p:ph type="sldNum" sz="quarter" idx="5"/>
          </p:nvPr>
        </p:nvSpPr>
        <p:spPr/>
        <p:txBody>
          <a:bodyPr/>
          <a:lstStyle/>
          <a:p>
            <a:pPr rtl="0"/>
            <a:fld id="{D3F28A1F-3E69-47E5-AE93-E7F2155A242D}" type="slidenum">
              <a:rPr lang="it-IT" smtClean="0"/>
              <a:t>18</a:t>
            </a:fld>
            <a:endParaRPr lang="it-IT"/>
          </a:p>
        </p:txBody>
      </p:sp>
    </p:spTree>
    <p:extLst>
      <p:ext uri="{BB962C8B-B14F-4D97-AF65-F5344CB8AC3E}">
        <p14:creationId xmlns:p14="http://schemas.microsoft.com/office/powerpoint/2010/main" val="1453598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B5F3FC-09B2-B0B6-5923-485953982EE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AA9AAC7-6F26-450D-5802-64A673DF89F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74487F0-17FE-D597-B5BD-7F706489B08A}"/>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FF72E036-B361-BF1F-283A-0BDC45600621}"/>
              </a:ext>
            </a:extLst>
          </p:cNvPr>
          <p:cNvSpPr>
            <a:spLocks noGrp="1"/>
          </p:cNvSpPr>
          <p:nvPr>
            <p:ph type="sldNum" sz="quarter" idx="5"/>
          </p:nvPr>
        </p:nvSpPr>
        <p:spPr/>
        <p:txBody>
          <a:bodyPr/>
          <a:lstStyle/>
          <a:p>
            <a:pPr rtl="0"/>
            <a:fld id="{D3F28A1F-3E69-47E5-AE93-E7F2155A242D}" type="slidenum">
              <a:rPr lang="it-IT" smtClean="0"/>
              <a:t>19</a:t>
            </a:fld>
            <a:endParaRPr lang="it-IT"/>
          </a:p>
        </p:txBody>
      </p:sp>
    </p:spTree>
    <p:extLst>
      <p:ext uri="{BB962C8B-B14F-4D97-AF65-F5344CB8AC3E}">
        <p14:creationId xmlns:p14="http://schemas.microsoft.com/office/powerpoint/2010/main" val="4197369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3F28A1F-3E69-47E5-AE93-E7F2155A242D}" type="slidenum">
              <a:rPr lang="it-IT" smtClean="0"/>
              <a:t>2</a:t>
            </a:fld>
            <a:endParaRPr lang="it-IT"/>
          </a:p>
        </p:txBody>
      </p:sp>
    </p:spTree>
    <p:extLst>
      <p:ext uri="{BB962C8B-B14F-4D97-AF65-F5344CB8AC3E}">
        <p14:creationId xmlns:p14="http://schemas.microsoft.com/office/powerpoint/2010/main" val="1238595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B5DF-D9FF-891D-FEB2-13DBFF859AA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ACEA65D-5022-F285-B4BB-C2E317E1044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7A0B1AE-3567-A745-1D0B-BB7424D21AB2}"/>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B7F9A7FA-3213-F618-58F3-CA2B01920B9F}"/>
              </a:ext>
            </a:extLst>
          </p:cNvPr>
          <p:cNvSpPr>
            <a:spLocks noGrp="1"/>
          </p:cNvSpPr>
          <p:nvPr>
            <p:ph type="sldNum" sz="quarter" idx="5"/>
          </p:nvPr>
        </p:nvSpPr>
        <p:spPr/>
        <p:txBody>
          <a:bodyPr/>
          <a:lstStyle/>
          <a:p>
            <a:pPr rtl="0"/>
            <a:fld id="{D3F28A1F-3E69-47E5-AE93-E7F2155A242D}" type="slidenum">
              <a:rPr lang="it-IT" smtClean="0"/>
              <a:t>20</a:t>
            </a:fld>
            <a:endParaRPr lang="it-IT"/>
          </a:p>
        </p:txBody>
      </p:sp>
    </p:spTree>
    <p:extLst>
      <p:ext uri="{BB962C8B-B14F-4D97-AF65-F5344CB8AC3E}">
        <p14:creationId xmlns:p14="http://schemas.microsoft.com/office/powerpoint/2010/main" val="2545137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rtl="0"/>
            <a:fld id="{D3F28A1F-3E69-47E5-AE93-E7F2155A242D}" type="slidenum">
              <a:rPr lang="it-IT" smtClean="0"/>
              <a:t>21</a:t>
            </a:fld>
            <a:endParaRPr lang="it-IT"/>
          </a:p>
        </p:txBody>
      </p:sp>
    </p:spTree>
    <p:extLst>
      <p:ext uri="{BB962C8B-B14F-4D97-AF65-F5344CB8AC3E}">
        <p14:creationId xmlns:p14="http://schemas.microsoft.com/office/powerpoint/2010/main" val="1175279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02496-C1F6-0D26-5267-5EF479A998A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72BABC7-298C-1F4D-AF3B-DC54625E2BCF}"/>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1ACEA45-5B77-106D-9877-584D254B329E}"/>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69CE15E1-2166-FC4F-8688-B96BF2E76C71}"/>
              </a:ext>
            </a:extLst>
          </p:cNvPr>
          <p:cNvSpPr>
            <a:spLocks noGrp="1"/>
          </p:cNvSpPr>
          <p:nvPr>
            <p:ph type="sldNum" sz="quarter" idx="5"/>
          </p:nvPr>
        </p:nvSpPr>
        <p:spPr/>
        <p:txBody>
          <a:bodyPr/>
          <a:lstStyle/>
          <a:p>
            <a:pPr rtl="0"/>
            <a:fld id="{D3F28A1F-3E69-47E5-AE93-E7F2155A242D}" type="slidenum">
              <a:rPr lang="it-IT" smtClean="0"/>
              <a:t>22</a:t>
            </a:fld>
            <a:endParaRPr lang="it-IT"/>
          </a:p>
        </p:txBody>
      </p:sp>
    </p:spTree>
    <p:extLst>
      <p:ext uri="{BB962C8B-B14F-4D97-AF65-F5344CB8AC3E}">
        <p14:creationId xmlns:p14="http://schemas.microsoft.com/office/powerpoint/2010/main" val="801267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3764B-326B-3FBD-ACF6-91B2E6D1B6C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6CA5088-6FC8-9DB3-3817-397E331FB6C5}"/>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0C6ECE2-0F96-A17A-D9BC-0CCA85B4C542}"/>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FC427141-9124-8BE9-3EC2-1FF61F1DF484}"/>
              </a:ext>
            </a:extLst>
          </p:cNvPr>
          <p:cNvSpPr>
            <a:spLocks noGrp="1"/>
          </p:cNvSpPr>
          <p:nvPr>
            <p:ph type="sldNum" sz="quarter" idx="5"/>
          </p:nvPr>
        </p:nvSpPr>
        <p:spPr/>
        <p:txBody>
          <a:bodyPr/>
          <a:lstStyle/>
          <a:p>
            <a:pPr rtl="0"/>
            <a:fld id="{D3F28A1F-3E69-47E5-AE93-E7F2155A242D}" type="slidenum">
              <a:rPr lang="it-IT" smtClean="0"/>
              <a:t>23</a:t>
            </a:fld>
            <a:endParaRPr lang="it-IT"/>
          </a:p>
        </p:txBody>
      </p:sp>
    </p:spTree>
    <p:extLst>
      <p:ext uri="{BB962C8B-B14F-4D97-AF65-F5344CB8AC3E}">
        <p14:creationId xmlns:p14="http://schemas.microsoft.com/office/powerpoint/2010/main" val="4170468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C7A2A-9981-83CD-BA78-C1540042A8C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F4477003-835A-19A8-E7F5-45213CF02B6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6DA373C-2A71-1984-DD53-001BF9C4D635}"/>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45DDC944-AAF2-BB6C-D526-D5F7E1B0E196}"/>
              </a:ext>
            </a:extLst>
          </p:cNvPr>
          <p:cNvSpPr>
            <a:spLocks noGrp="1"/>
          </p:cNvSpPr>
          <p:nvPr>
            <p:ph type="sldNum" sz="quarter" idx="5"/>
          </p:nvPr>
        </p:nvSpPr>
        <p:spPr/>
        <p:txBody>
          <a:bodyPr/>
          <a:lstStyle/>
          <a:p>
            <a:pPr rtl="0"/>
            <a:fld id="{D3F28A1F-3E69-47E5-AE93-E7F2155A242D}" type="slidenum">
              <a:rPr lang="it-IT" smtClean="0"/>
              <a:t>24</a:t>
            </a:fld>
            <a:endParaRPr lang="it-IT"/>
          </a:p>
        </p:txBody>
      </p:sp>
    </p:spTree>
    <p:extLst>
      <p:ext uri="{BB962C8B-B14F-4D97-AF65-F5344CB8AC3E}">
        <p14:creationId xmlns:p14="http://schemas.microsoft.com/office/powerpoint/2010/main" val="826775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EC5ED-A403-43FE-F3BB-351D44EB095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CF8FEBC-DA8F-A47D-FA1F-8BB4F155C35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F59E6CE-C8A2-1F76-E955-B15E1A4407EC}"/>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E1D36B1A-BF26-8B61-3D9A-366BDF59C6D3}"/>
              </a:ext>
            </a:extLst>
          </p:cNvPr>
          <p:cNvSpPr>
            <a:spLocks noGrp="1"/>
          </p:cNvSpPr>
          <p:nvPr>
            <p:ph type="sldNum" sz="quarter" idx="5"/>
          </p:nvPr>
        </p:nvSpPr>
        <p:spPr/>
        <p:txBody>
          <a:bodyPr/>
          <a:lstStyle/>
          <a:p>
            <a:pPr rtl="0"/>
            <a:fld id="{D3F28A1F-3E69-47E5-AE93-E7F2155A242D}" type="slidenum">
              <a:rPr lang="it-IT" smtClean="0"/>
              <a:t>25</a:t>
            </a:fld>
            <a:endParaRPr lang="it-IT"/>
          </a:p>
        </p:txBody>
      </p:sp>
    </p:spTree>
    <p:extLst>
      <p:ext uri="{BB962C8B-B14F-4D97-AF65-F5344CB8AC3E}">
        <p14:creationId xmlns:p14="http://schemas.microsoft.com/office/powerpoint/2010/main" val="87456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79730-2960-5569-4F8D-7C38E20FF68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76EE115-D830-3385-A444-6C192D568EE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F682A5A-55DD-C60A-488C-CD4B81150E0D}"/>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4F6CD55A-8A32-76D5-2E84-C221385456FB}"/>
              </a:ext>
            </a:extLst>
          </p:cNvPr>
          <p:cNvSpPr>
            <a:spLocks noGrp="1"/>
          </p:cNvSpPr>
          <p:nvPr>
            <p:ph type="sldNum" sz="quarter" idx="5"/>
          </p:nvPr>
        </p:nvSpPr>
        <p:spPr/>
        <p:txBody>
          <a:bodyPr/>
          <a:lstStyle/>
          <a:p>
            <a:pPr rtl="0"/>
            <a:fld id="{D3F28A1F-3E69-47E5-AE93-E7F2155A242D}" type="slidenum">
              <a:rPr lang="it-IT" smtClean="0"/>
              <a:t>26</a:t>
            </a:fld>
            <a:endParaRPr lang="it-IT"/>
          </a:p>
        </p:txBody>
      </p:sp>
    </p:spTree>
    <p:extLst>
      <p:ext uri="{BB962C8B-B14F-4D97-AF65-F5344CB8AC3E}">
        <p14:creationId xmlns:p14="http://schemas.microsoft.com/office/powerpoint/2010/main" val="2446688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17F27-9BDB-7269-FB0C-065C9EBA8EE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8A0CBB4-4501-7723-C32A-1F59A8ABBDA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92CF97C-3E00-DCF3-8897-D714F4C083F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F51338D1-DE57-47A5-0700-3B2BCE6202E3}"/>
              </a:ext>
            </a:extLst>
          </p:cNvPr>
          <p:cNvSpPr>
            <a:spLocks noGrp="1"/>
          </p:cNvSpPr>
          <p:nvPr>
            <p:ph type="sldNum" sz="quarter" idx="5"/>
          </p:nvPr>
        </p:nvSpPr>
        <p:spPr/>
        <p:txBody>
          <a:bodyPr/>
          <a:lstStyle/>
          <a:p>
            <a:pPr rtl="0"/>
            <a:fld id="{D3F28A1F-3E69-47E5-AE93-E7F2155A242D}" type="slidenum">
              <a:rPr lang="it-IT" smtClean="0"/>
              <a:t>27</a:t>
            </a:fld>
            <a:endParaRPr lang="it-IT"/>
          </a:p>
        </p:txBody>
      </p:sp>
    </p:spTree>
    <p:extLst>
      <p:ext uri="{BB962C8B-B14F-4D97-AF65-F5344CB8AC3E}">
        <p14:creationId xmlns:p14="http://schemas.microsoft.com/office/powerpoint/2010/main" val="30379226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549AB-FCA5-3BB7-997B-5FAEF6A4948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B48FFAD-E206-2C27-83AB-D8359C07CEB9}"/>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B71BC26-2F14-2079-6BCA-8D5CFB049318}"/>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8C6B0E53-8269-8BC4-446A-FE0F97DC5F2A}"/>
              </a:ext>
            </a:extLst>
          </p:cNvPr>
          <p:cNvSpPr>
            <a:spLocks noGrp="1"/>
          </p:cNvSpPr>
          <p:nvPr>
            <p:ph type="sldNum" sz="quarter" idx="5"/>
          </p:nvPr>
        </p:nvSpPr>
        <p:spPr/>
        <p:txBody>
          <a:bodyPr/>
          <a:lstStyle/>
          <a:p>
            <a:pPr rtl="0"/>
            <a:fld id="{D3F28A1F-3E69-47E5-AE93-E7F2155A242D}" type="slidenum">
              <a:rPr lang="it-IT" smtClean="0"/>
              <a:t>28</a:t>
            </a:fld>
            <a:endParaRPr lang="it-IT"/>
          </a:p>
        </p:txBody>
      </p:sp>
    </p:spTree>
    <p:extLst>
      <p:ext uri="{BB962C8B-B14F-4D97-AF65-F5344CB8AC3E}">
        <p14:creationId xmlns:p14="http://schemas.microsoft.com/office/powerpoint/2010/main" val="32805477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ABBA78-FCB7-C115-00C9-1A67F5C6885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91367EC0-0070-AEE5-1D7D-9D75105E95C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5F036A89-C051-6F94-316B-71E700F78826}"/>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B87928B6-19E3-F93F-AC38-B87ED0FC7240}"/>
              </a:ext>
            </a:extLst>
          </p:cNvPr>
          <p:cNvSpPr>
            <a:spLocks noGrp="1"/>
          </p:cNvSpPr>
          <p:nvPr>
            <p:ph type="sldNum" sz="quarter" idx="5"/>
          </p:nvPr>
        </p:nvSpPr>
        <p:spPr/>
        <p:txBody>
          <a:bodyPr/>
          <a:lstStyle/>
          <a:p>
            <a:pPr rtl="0"/>
            <a:fld id="{D3F28A1F-3E69-47E5-AE93-E7F2155A242D}" type="slidenum">
              <a:rPr lang="it-IT" smtClean="0"/>
              <a:t>29</a:t>
            </a:fld>
            <a:endParaRPr lang="it-IT"/>
          </a:p>
        </p:txBody>
      </p:sp>
    </p:spTree>
    <p:extLst>
      <p:ext uri="{BB962C8B-B14F-4D97-AF65-F5344CB8AC3E}">
        <p14:creationId xmlns:p14="http://schemas.microsoft.com/office/powerpoint/2010/main" val="2392214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FBCBE-41D1-E8C9-04D5-2C8883685B39}"/>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15C7250-3DF9-D08A-9BB9-6175129B4272}"/>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F4FDE46E-ADAF-67E4-B371-0BC728715D56}"/>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CB53090D-B755-6DD0-7442-6072852C34FF}"/>
              </a:ext>
            </a:extLst>
          </p:cNvPr>
          <p:cNvSpPr>
            <a:spLocks noGrp="1"/>
          </p:cNvSpPr>
          <p:nvPr>
            <p:ph type="sldNum" sz="quarter" idx="5"/>
          </p:nvPr>
        </p:nvSpPr>
        <p:spPr/>
        <p:txBody>
          <a:bodyPr/>
          <a:lstStyle/>
          <a:p>
            <a:pPr rtl="0"/>
            <a:fld id="{D3F28A1F-3E69-47E5-AE93-E7F2155A242D}" type="slidenum">
              <a:rPr lang="it-IT" smtClean="0"/>
              <a:t>3</a:t>
            </a:fld>
            <a:endParaRPr lang="it-IT"/>
          </a:p>
        </p:txBody>
      </p:sp>
    </p:spTree>
    <p:extLst>
      <p:ext uri="{BB962C8B-B14F-4D97-AF65-F5344CB8AC3E}">
        <p14:creationId xmlns:p14="http://schemas.microsoft.com/office/powerpoint/2010/main" val="6089918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66C23-BD90-5B06-85B0-710EC4FAD71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E030ABD-5657-DE53-0E30-7532DFAA52A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381D010-1D89-DCAA-DE5D-F7ACE3374EBF}"/>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9269745D-F195-1245-B2AE-8D1AA18BE8A4}"/>
              </a:ext>
            </a:extLst>
          </p:cNvPr>
          <p:cNvSpPr>
            <a:spLocks noGrp="1"/>
          </p:cNvSpPr>
          <p:nvPr>
            <p:ph type="sldNum" sz="quarter" idx="5"/>
          </p:nvPr>
        </p:nvSpPr>
        <p:spPr/>
        <p:txBody>
          <a:bodyPr/>
          <a:lstStyle/>
          <a:p>
            <a:pPr rtl="0"/>
            <a:fld id="{D3F28A1F-3E69-47E5-AE93-E7F2155A242D}" type="slidenum">
              <a:rPr lang="it-IT" smtClean="0"/>
              <a:t>30</a:t>
            </a:fld>
            <a:endParaRPr lang="it-IT"/>
          </a:p>
        </p:txBody>
      </p:sp>
    </p:spTree>
    <p:extLst>
      <p:ext uri="{BB962C8B-B14F-4D97-AF65-F5344CB8AC3E}">
        <p14:creationId xmlns:p14="http://schemas.microsoft.com/office/powerpoint/2010/main" val="19459921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CA6C2-8F85-D77C-60A8-A54A2D765E96}"/>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D77E1B0-9797-32D6-4887-3C9EA7A33DE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E81EC38D-4A45-B8AA-5D8B-9917102773A7}"/>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32AC460D-C233-4180-BE72-2B4C2F004671}"/>
              </a:ext>
            </a:extLst>
          </p:cNvPr>
          <p:cNvSpPr>
            <a:spLocks noGrp="1"/>
          </p:cNvSpPr>
          <p:nvPr>
            <p:ph type="sldNum" sz="quarter" idx="5"/>
          </p:nvPr>
        </p:nvSpPr>
        <p:spPr/>
        <p:txBody>
          <a:bodyPr/>
          <a:lstStyle/>
          <a:p>
            <a:pPr rtl="0"/>
            <a:fld id="{D3F28A1F-3E69-47E5-AE93-E7F2155A242D}" type="slidenum">
              <a:rPr lang="it-IT" smtClean="0"/>
              <a:t>31</a:t>
            </a:fld>
            <a:endParaRPr lang="it-IT"/>
          </a:p>
        </p:txBody>
      </p:sp>
    </p:spTree>
    <p:extLst>
      <p:ext uri="{BB962C8B-B14F-4D97-AF65-F5344CB8AC3E}">
        <p14:creationId xmlns:p14="http://schemas.microsoft.com/office/powerpoint/2010/main" val="1036516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15979E-ACB9-99D5-ADAF-19AEF99A9EE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C0EF3F6-50D6-12CE-9593-DF20772DE35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BBFE0DF2-5AF9-2706-A917-349DF26E2BF2}"/>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BA782CDD-5F87-0AB3-201A-C2CDDEF415F1}"/>
              </a:ext>
            </a:extLst>
          </p:cNvPr>
          <p:cNvSpPr>
            <a:spLocks noGrp="1"/>
          </p:cNvSpPr>
          <p:nvPr>
            <p:ph type="sldNum" sz="quarter" idx="5"/>
          </p:nvPr>
        </p:nvSpPr>
        <p:spPr/>
        <p:txBody>
          <a:bodyPr/>
          <a:lstStyle/>
          <a:p>
            <a:pPr rtl="0"/>
            <a:fld id="{D3F28A1F-3E69-47E5-AE93-E7F2155A242D}" type="slidenum">
              <a:rPr lang="it-IT" smtClean="0"/>
              <a:t>32</a:t>
            </a:fld>
            <a:endParaRPr lang="it-IT"/>
          </a:p>
        </p:txBody>
      </p:sp>
    </p:spTree>
    <p:extLst>
      <p:ext uri="{BB962C8B-B14F-4D97-AF65-F5344CB8AC3E}">
        <p14:creationId xmlns:p14="http://schemas.microsoft.com/office/powerpoint/2010/main" val="3472281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5705E-1603-ECF7-DB6F-70AE61832198}"/>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4F3B456-A39D-8B94-C8E0-046B223851C6}"/>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45BCF71-09AF-6CDA-6D13-92AAC07DA298}"/>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6A7C3BEC-D2BF-E241-569D-55D41425BD2D}"/>
              </a:ext>
            </a:extLst>
          </p:cNvPr>
          <p:cNvSpPr>
            <a:spLocks noGrp="1"/>
          </p:cNvSpPr>
          <p:nvPr>
            <p:ph type="sldNum" sz="quarter" idx="5"/>
          </p:nvPr>
        </p:nvSpPr>
        <p:spPr/>
        <p:txBody>
          <a:bodyPr/>
          <a:lstStyle/>
          <a:p>
            <a:pPr rtl="0"/>
            <a:fld id="{D3F28A1F-3E69-47E5-AE93-E7F2155A242D}" type="slidenum">
              <a:rPr lang="it-IT" smtClean="0"/>
              <a:t>33</a:t>
            </a:fld>
            <a:endParaRPr lang="it-IT"/>
          </a:p>
        </p:txBody>
      </p:sp>
    </p:spTree>
    <p:extLst>
      <p:ext uri="{BB962C8B-B14F-4D97-AF65-F5344CB8AC3E}">
        <p14:creationId xmlns:p14="http://schemas.microsoft.com/office/powerpoint/2010/main" val="465718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pPr rtl="0"/>
            <a:fld id="{D3F28A1F-3E69-47E5-AE93-E7F2155A242D}" type="slidenum">
              <a:rPr lang="it-IT" smtClean="0"/>
              <a:t>4</a:t>
            </a:fld>
            <a:endParaRPr lang="it-IT"/>
          </a:p>
        </p:txBody>
      </p:sp>
    </p:spTree>
    <p:extLst>
      <p:ext uri="{BB962C8B-B14F-4D97-AF65-F5344CB8AC3E}">
        <p14:creationId xmlns:p14="http://schemas.microsoft.com/office/powerpoint/2010/main" val="4263418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256B21-1991-319D-D0C8-59B60BDE052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75B620A9-B3B4-2073-FFD3-4336F3DE9590}"/>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2802CC4C-9EB4-3AB9-3F8F-45C0ADE4C5DE}"/>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739A2319-346B-9CF5-83CD-F4E137F2859B}"/>
              </a:ext>
            </a:extLst>
          </p:cNvPr>
          <p:cNvSpPr>
            <a:spLocks noGrp="1"/>
          </p:cNvSpPr>
          <p:nvPr>
            <p:ph type="sldNum" sz="quarter" idx="5"/>
          </p:nvPr>
        </p:nvSpPr>
        <p:spPr/>
        <p:txBody>
          <a:bodyPr/>
          <a:lstStyle/>
          <a:p>
            <a:pPr rtl="0"/>
            <a:fld id="{D3F28A1F-3E69-47E5-AE93-E7F2155A242D}" type="slidenum">
              <a:rPr lang="it-IT" smtClean="0"/>
              <a:t>5</a:t>
            </a:fld>
            <a:endParaRPr lang="it-IT"/>
          </a:p>
        </p:txBody>
      </p:sp>
    </p:spTree>
    <p:extLst>
      <p:ext uri="{BB962C8B-B14F-4D97-AF65-F5344CB8AC3E}">
        <p14:creationId xmlns:p14="http://schemas.microsoft.com/office/powerpoint/2010/main" val="3103176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46B41-8145-76DE-D85F-A96931C718D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C4CC18C6-1695-EE2C-D39E-65943F698FB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A65343E0-92AE-3090-6298-B076B3657CF2}"/>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96CDD010-9DA0-6015-3C70-A51C62F60934}"/>
              </a:ext>
            </a:extLst>
          </p:cNvPr>
          <p:cNvSpPr>
            <a:spLocks noGrp="1"/>
          </p:cNvSpPr>
          <p:nvPr>
            <p:ph type="sldNum" sz="quarter" idx="5"/>
          </p:nvPr>
        </p:nvSpPr>
        <p:spPr/>
        <p:txBody>
          <a:bodyPr/>
          <a:lstStyle/>
          <a:p>
            <a:pPr rtl="0"/>
            <a:fld id="{D3F28A1F-3E69-47E5-AE93-E7F2155A242D}" type="slidenum">
              <a:rPr lang="it-IT" smtClean="0"/>
              <a:t>6</a:t>
            </a:fld>
            <a:endParaRPr lang="it-IT"/>
          </a:p>
        </p:txBody>
      </p:sp>
    </p:spTree>
    <p:extLst>
      <p:ext uri="{BB962C8B-B14F-4D97-AF65-F5344CB8AC3E}">
        <p14:creationId xmlns:p14="http://schemas.microsoft.com/office/powerpoint/2010/main" val="2007778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47DAA-09CA-03A3-39C0-B905AB985C61}"/>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E7821B4C-D4C2-1B74-7582-3CEEFD43267B}"/>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89F0EF07-855B-9B82-A79A-64CB754B61DA}"/>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6E0F0F3A-8921-C963-7440-2BFA5D8BEC90}"/>
              </a:ext>
            </a:extLst>
          </p:cNvPr>
          <p:cNvSpPr>
            <a:spLocks noGrp="1"/>
          </p:cNvSpPr>
          <p:nvPr>
            <p:ph type="sldNum" sz="quarter" idx="5"/>
          </p:nvPr>
        </p:nvSpPr>
        <p:spPr/>
        <p:txBody>
          <a:bodyPr/>
          <a:lstStyle/>
          <a:p>
            <a:pPr rtl="0"/>
            <a:fld id="{D3F28A1F-3E69-47E5-AE93-E7F2155A242D}" type="slidenum">
              <a:rPr lang="it-IT" smtClean="0"/>
              <a:t>7</a:t>
            </a:fld>
            <a:endParaRPr lang="it-IT"/>
          </a:p>
        </p:txBody>
      </p:sp>
    </p:spTree>
    <p:extLst>
      <p:ext uri="{BB962C8B-B14F-4D97-AF65-F5344CB8AC3E}">
        <p14:creationId xmlns:p14="http://schemas.microsoft.com/office/powerpoint/2010/main" val="2924710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62BBF-CCB0-29F8-201A-44719D3A8552}"/>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84DF513-57CB-77D1-3A86-C9F5786AA5E1}"/>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13BD18F3-DE04-AA95-AED6-D9798D84F6D5}"/>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9FE8E9A1-1710-D4BE-087F-B81E0BA476E7}"/>
              </a:ext>
            </a:extLst>
          </p:cNvPr>
          <p:cNvSpPr>
            <a:spLocks noGrp="1"/>
          </p:cNvSpPr>
          <p:nvPr>
            <p:ph type="sldNum" sz="quarter" idx="5"/>
          </p:nvPr>
        </p:nvSpPr>
        <p:spPr/>
        <p:txBody>
          <a:bodyPr/>
          <a:lstStyle/>
          <a:p>
            <a:pPr rtl="0"/>
            <a:fld id="{D3F28A1F-3E69-47E5-AE93-E7F2155A242D}" type="slidenum">
              <a:rPr lang="it-IT" smtClean="0"/>
              <a:t>8</a:t>
            </a:fld>
            <a:endParaRPr lang="it-IT"/>
          </a:p>
        </p:txBody>
      </p:sp>
    </p:spTree>
    <p:extLst>
      <p:ext uri="{BB962C8B-B14F-4D97-AF65-F5344CB8AC3E}">
        <p14:creationId xmlns:p14="http://schemas.microsoft.com/office/powerpoint/2010/main" val="3639049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D9267-C0D3-122E-1907-BCA5E140DCF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5977A54-3354-06B0-189B-C1A219088C5D}"/>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7A8FD64C-5361-2061-506A-406577E5FDDD}"/>
              </a:ext>
            </a:extLst>
          </p:cNvPr>
          <p:cNvSpPr>
            <a:spLocks noGrp="1"/>
          </p:cNvSpPr>
          <p:nvPr>
            <p:ph type="body" idx="1"/>
          </p:nvPr>
        </p:nvSpPr>
        <p:spPr/>
        <p:txBody>
          <a:bodyPr/>
          <a:lstStyle/>
          <a:p>
            <a:endParaRPr lang="it-IT"/>
          </a:p>
        </p:txBody>
      </p:sp>
      <p:sp>
        <p:nvSpPr>
          <p:cNvPr id="4" name="Segnaposto numero diapositiva 3">
            <a:extLst>
              <a:ext uri="{FF2B5EF4-FFF2-40B4-BE49-F238E27FC236}">
                <a16:creationId xmlns:a16="http://schemas.microsoft.com/office/drawing/2014/main" id="{BF567FF8-160B-F812-D798-0D9F581F20A5}"/>
              </a:ext>
            </a:extLst>
          </p:cNvPr>
          <p:cNvSpPr>
            <a:spLocks noGrp="1"/>
          </p:cNvSpPr>
          <p:nvPr>
            <p:ph type="sldNum" sz="quarter" idx="5"/>
          </p:nvPr>
        </p:nvSpPr>
        <p:spPr/>
        <p:txBody>
          <a:bodyPr/>
          <a:lstStyle/>
          <a:p>
            <a:pPr rtl="0"/>
            <a:fld id="{D3F28A1F-3E69-47E5-AE93-E7F2155A242D}" type="slidenum">
              <a:rPr lang="it-IT" smtClean="0"/>
              <a:t>9</a:t>
            </a:fld>
            <a:endParaRPr lang="it-IT"/>
          </a:p>
        </p:txBody>
      </p:sp>
    </p:spTree>
    <p:extLst>
      <p:ext uri="{BB962C8B-B14F-4D97-AF65-F5344CB8AC3E}">
        <p14:creationId xmlns:p14="http://schemas.microsoft.com/office/powerpoint/2010/main" val="2730679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rtlCol="0" anchor="b">
            <a:noAutofit/>
          </a:bodyPr>
          <a:lstStyle>
            <a:lvl1pPr>
              <a:lnSpc>
                <a:spcPct val="70000"/>
              </a:lnSpc>
              <a:defRPr lang="it-IT" sz="7200" spc="-300"/>
            </a:lvl1pPr>
          </a:lstStyle>
          <a:p>
            <a:pPr rtl="0"/>
            <a:r>
              <a:rPr lang="it-IT"/>
              <a:t>Fare clic per modificare lo stile del titolo dello schema</a:t>
            </a:r>
          </a:p>
        </p:txBody>
      </p:sp>
      <p:sp>
        <p:nvSpPr>
          <p:cNvPr id="4" name="Segnaposto testo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a:t>FARE CLIC PER MODIFICARE GLI STILI DEL TESTO DELLO SCHEMA</a:t>
            </a:r>
          </a:p>
        </p:txBody>
      </p:sp>
      <p:cxnSp>
        <p:nvCxnSpPr>
          <p:cNvPr id="12" name="Connettore diritto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ttangolo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p>
        </p:txBody>
      </p:sp>
      <p:sp>
        <p:nvSpPr>
          <p:cNvPr id="3" name="Segnaposto numero diapositiva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rtlCol="0"/>
          <a:lstStyle>
            <a:defPPr>
              <a:defRPr lang="it-IT"/>
            </a:defPPr>
          </a:lstStyle>
          <a:p>
            <a:pPr rtl="0"/>
            <a:r>
              <a:rPr lang="it-IT"/>
              <a:t>PAGINA </a:t>
            </a:r>
            <a:fld id="{4A9B5881-4007-4345-955A-79C2656F0C49}" type="slidenum">
              <a:rPr lang="it-IT" smtClean="0"/>
              <a:pPr rtl="0"/>
              <a:t>‹N›</a:t>
            </a:fld>
            <a:endParaRPr lang="it-IT" dirty="0"/>
          </a:p>
        </p:txBody>
      </p:sp>
    </p:spTree>
    <p:extLst>
      <p:ext uri="{BB962C8B-B14F-4D97-AF65-F5344CB8AC3E}">
        <p14:creationId xmlns:p14="http://schemas.microsoft.com/office/powerpoint/2010/main" val="2226532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D1AB651-5612-4E6A-9B35-A555D082EC2F}"/>
              </a:ext>
            </a:extLst>
          </p:cNvPr>
          <p:cNvSpPr>
            <a:spLocks noGrp="1"/>
          </p:cNvSpPr>
          <p:nvPr>
            <p:ph type="title"/>
          </p:nvPr>
        </p:nvSpPr>
        <p:spPr/>
        <p:txBody>
          <a:bodyPr rtlCol="0"/>
          <a:lstStyle>
            <a:defPPr>
              <a:defRPr lang="it-IT"/>
            </a:defPPr>
          </a:lstStyle>
          <a:p>
            <a:pPr rtl="0"/>
            <a:r>
              <a:rPr lang="it-IT"/>
              <a:t>Fare clic per modificare lo stile del titolo dello schema</a:t>
            </a:r>
          </a:p>
        </p:txBody>
      </p:sp>
      <p:sp>
        <p:nvSpPr>
          <p:cNvPr id="3" name="Segnaposto contenuto 2">
            <a:extLst>
              <a:ext uri="{FF2B5EF4-FFF2-40B4-BE49-F238E27FC236}">
                <a16:creationId xmlns:a16="http://schemas.microsoft.com/office/drawing/2014/main" id="{881389A2-D77B-40CA-AD1E-0178AEFAD15A}"/>
              </a:ext>
            </a:extLst>
          </p:cNvPr>
          <p:cNvSpPr>
            <a:spLocks noGrp="1"/>
          </p:cNvSpPr>
          <p:nvPr>
            <p:ph sz="half" idx="1"/>
          </p:nvPr>
        </p:nvSpPr>
        <p:spPr>
          <a:xfrm>
            <a:off x="838200" y="1825625"/>
            <a:ext cx="5181600" cy="4351338"/>
          </a:xfrm>
        </p:spPr>
        <p:txBody>
          <a:bodyPr rtlCol="0">
            <a:normAutofit/>
          </a:bodyPr>
          <a:lstStyle>
            <a:lvl1pPr>
              <a:defRPr lang="it-IT" sz="2000"/>
            </a:lvl1pPr>
            <a:lvl2pPr>
              <a:defRPr lang="it-IT" sz="1800"/>
            </a:lvl2pPr>
            <a:lvl3pPr>
              <a:defRPr lang="it-IT" sz="1600"/>
            </a:lvl3pPr>
            <a:lvl4pPr>
              <a:defRPr lang="it-IT" sz="1400"/>
            </a:lvl4pPr>
            <a:lvl5pPr>
              <a:defRPr lang="it-IT" sz="14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 name="Segnaposto contenuto 3">
            <a:extLst>
              <a:ext uri="{FF2B5EF4-FFF2-40B4-BE49-F238E27FC236}">
                <a16:creationId xmlns:a16="http://schemas.microsoft.com/office/drawing/2014/main" id="{A1DCA993-CBEA-48C5-BD35-50ABDFF64065}"/>
              </a:ext>
            </a:extLst>
          </p:cNvPr>
          <p:cNvSpPr>
            <a:spLocks noGrp="1"/>
          </p:cNvSpPr>
          <p:nvPr>
            <p:ph sz="half" idx="2"/>
          </p:nvPr>
        </p:nvSpPr>
        <p:spPr>
          <a:xfrm>
            <a:off x="6172200" y="1825625"/>
            <a:ext cx="5181600" cy="4351338"/>
          </a:xfrm>
        </p:spPr>
        <p:txBody>
          <a:bodyPr rtlCol="0">
            <a:normAutofit/>
          </a:bodyPr>
          <a:lstStyle>
            <a:lvl1pPr>
              <a:defRPr lang="it-IT" sz="2000"/>
            </a:lvl1pPr>
            <a:lvl2pPr>
              <a:defRPr lang="it-IT" sz="1800"/>
            </a:lvl2pPr>
            <a:lvl3pPr>
              <a:defRPr lang="it-IT" sz="1600"/>
            </a:lvl3pPr>
            <a:lvl4pPr>
              <a:defRPr lang="it-IT" sz="1400"/>
            </a:lvl4pPr>
            <a:lvl5pPr>
              <a:defRPr lang="it-IT" sz="14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numero diapositiva 4">
            <a:extLst>
              <a:ext uri="{FF2B5EF4-FFF2-40B4-BE49-F238E27FC236}">
                <a16:creationId xmlns:a16="http://schemas.microsoft.com/office/drawing/2014/main" id="{B88ED8E0-95EC-469F-9B7E-562FBDFDE6CC}"/>
              </a:ext>
            </a:extLst>
          </p:cNvPr>
          <p:cNvSpPr>
            <a:spLocks noGrp="1"/>
          </p:cNvSpPr>
          <p:nvPr>
            <p:ph type="sldNum" sz="quarter" idx="10"/>
          </p:nvPr>
        </p:nvSpPr>
        <p:spPr/>
        <p:txBody>
          <a:bodyPr rtlCol="0"/>
          <a:lstStyle>
            <a:defPPr>
              <a:defRPr lang="it-IT"/>
            </a:defPPr>
          </a:lstStyle>
          <a:p>
            <a:pPr rtl="0"/>
            <a:r>
              <a:rPr lang="it-IT"/>
              <a:t>PAGINA </a:t>
            </a:r>
            <a:fld id="{4A9B5881-4007-4345-955A-79C2656F0C49}" type="slidenum">
              <a:rPr lang="it-IT" smtClean="0"/>
              <a:pPr rtl="0"/>
              <a:t>‹N›</a:t>
            </a:fld>
            <a:endParaRPr lang="it-IT" dirty="0"/>
          </a:p>
        </p:txBody>
      </p:sp>
    </p:spTree>
    <p:extLst>
      <p:ext uri="{BB962C8B-B14F-4D97-AF65-F5344CB8AC3E}">
        <p14:creationId xmlns:p14="http://schemas.microsoft.com/office/powerpoint/2010/main" val="646344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776F88-2A37-410D-A685-E455AF3D07B4}"/>
              </a:ext>
            </a:extLst>
          </p:cNvPr>
          <p:cNvSpPr>
            <a:spLocks noGrp="1"/>
          </p:cNvSpPr>
          <p:nvPr>
            <p:ph type="title"/>
          </p:nvPr>
        </p:nvSpPr>
        <p:spPr>
          <a:xfrm>
            <a:off x="839788" y="365125"/>
            <a:ext cx="10515600" cy="1325563"/>
          </a:xfrm>
        </p:spPr>
        <p:txBody>
          <a:bodyPr rtlCol="0"/>
          <a:lstStyle>
            <a:defPPr>
              <a:defRPr lang="it-IT"/>
            </a:defPPr>
          </a:lstStyle>
          <a:p>
            <a:pPr rtl="0"/>
            <a:r>
              <a:rPr lang="it-IT"/>
              <a:t>Fare clic per modificare lo stile del titolo dello schema</a:t>
            </a:r>
          </a:p>
        </p:txBody>
      </p:sp>
      <p:sp>
        <p:nvSpPr>
          <p:cNvPr id="3" name="Segnaposto testo 2">
            <a:extLst>
              <a:ext uri="{FF2B5EF4-FFF2-40B4-BE49-F238E27FC236}">
                <a16:creationId xmlns:a16="http://schemas.microsoft.com/office/drawing/2014/main" id="{6C764B46-B015-44F7-8DC0-AFB8D275E486}"/>
              </a:ext>
            </a:extLst>
          </p:cNvPr>
          <p:cNvSpPr>
            <a:spLocks noGrp="1"/>
          </p:cNvSpPr>
          <p:nvPr>
            <p:ph type="body" idx="1"/>
          </p:nvPr>
        </p:nvSpPr>
        <p:spPr>
          <a:xfrm>
            <a:off x="839788" y="1681163"/>
            <a:ext cx="5157787" cy="823912"/>
          </a:xfrm>
        </p:spPr>
        <p:txBody>
          <a:bodyPr rtlCol="0" anchor="b"/>
          <a:lstStyle>
            <a:lvl1pPr marL="0" indent="0">
              <a:buNone/>
              <a:defRPr lang="it-IT" sz="2400" b="1"/>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4" name="Segnaposto contenuto 3">
            <a:extLst>
              <a:ext uri="{FF2B5EF4-FFF2-40B4-BE49-F238E27FC236}">
                <a16:creationId xmlns:a16="http://schemas.microsoft.com/office/drawing/2014/main" id="{2D3C8232-2077-497A-9142-B787E2B03A73}"/>
              </a:ext>
            </a:extLst>
          </p:cNvPr>
          <p:cNvSpPr>
            <a:spLocks noGrp="1"/>
          </p:cNvSpPr>
          <p:nvPr>
            <p:ph sz="half" idx="2"/>
          </p:nvPr>
        </p:nvSpPr>
        <p:spPr>
          <a:xfrm>
            <a:off x="839788" y="2505075"/>
            <a:ext cx="5157787" cy="3684588"/>
          </a:xfrm>
        </p:spPr>
        <p:txBody>
          <a:bodyPr rtlCol="0">
            <a:normAutofit/>
          </a:bodyPr>
          <a:lstStyle>
            <a:lvl1pPr>
              <a:defRPr lang="it-IT" sz="2000"/>
            </a:lvl1pPr>
            <a:lvl2pPr>
              <a:defRPr lang="it-IT" sz="1800"/>
            </a:lvl2pPr>
            <a:lvl3pPr>
              <a:defRPr lang="it-IT" sz="1600"/>
            </a:lvl3pPr>
            <a:lvl4pPr>
              <a:defRPr lang="it-IT" sz="1400"/>
            </a:lvl4pPr>
            <a:lvl5pPr>
              <a:defRPr lang="it-IT" sz="14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testo 4">
            <a:extLst>
              <a:ext uri="{FF2B5EF4-FFF2-40B4-BE49-F238E27FC236}">
                <a16:creationId xmlns:a16="http://schemas.microsoft.com/office/drawing/2014/main" id="{AAF6077C-D913-4FD0-B6E0-6D70BEFD40E6}"/>
              </a:ext>
            </a:extLst>
          </p:cNvPr>
          <p:cNvSpPr>
            <a:spLocks noGrp="1"/>
          </p:cNvSpPr>
          <p:nvPr>
            <p:ph type="body" sz="quarter" idx="3"/>
          </p:nvPr>
        </p:nvSpPr>
        <p:spPr>
          <a:xfrm>
            <a:off x="6172200" y="1681163"/>
            <a:ext cx="5183188" cy="823912"/>
          </a:xfrm>
        </p:spPr>
        <p:txBody>
          <a:bodyPr rtlCol="0" anchor="b"/>
          <a:lstStyle>
            <a:lvl1pPr marL="0" indent="0">
              <a:buNone/>
              <a:defRPr lang="it-IT" sz="2400" b="1"/>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 name="Segnaposto contenuto 5">
            <a:extLst>
              <a:ext uri="{FF2B5EF4-FFF2-40B4-BE49-F238E27FC236}">
                <a16:creationId xmlns:a16="http://schemas.microsoft.com/office/drawing/2014/main" id="{43905DBB-3AA9-4435-AC97-732293FDE7EF}"/>
              </a:ext>
            </a:extLst>
          </p:cNvPr>
          <p:cNvSpPr>
            <a:spLocks noGrp="1"/>
          </p:cNvSpPr>
          <p:nvPr>
            <p:ph sz="quarter" idx="4"/>
          </p:nvPr>
        </p:nvSpPr>
        <p:spPr>
          <a:xfrm>
            <a:off x="6172200" y="2505075"/>
            <a:ext cx="5183188" cy="3684588"/>
          </a:xfrm>
        </p:spPr>
        <p:txBody>
          <a:bodyPr rtlCol="0">
            <a:normAutofit/>
          </a:bodyPr>
          <a:lstStyle>
            <a:lvl1pPr>
              <a:defRPr lang="it-IT" sz="2000"/>
            </a:lvl1pPr>
            <a:lvl2pPr>
              <a:defRPr lang="it-IT" sz="1800"/>
            </a:lvl2pPr>
            <a:lvl3pPr>
              <a:defRPr lang="it-IT" sz="1600"/>
            </a:lvl3pPr>
            <a:lvl4pPr>
              <a:defRPr lang="it-IT" sz="1400"/>
            </a:lvl4pPr>
            <a:lvl5pPr>
              <a:defRPr lang="it-IT" sz="14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7" name="Segnaposto numero diapositiva 6">
            <a:extLst>
              <a:ext uri="{FF2B5EF4-FFF2-40B4-BE49-F238E27FC236}">
                <a16:creationId xmlns:a16="http://schemas.microsoft.com/office/drawing/2014/main" id="{1954C901-FCAF-4DFB-A621-6A969641CA73}"/>
              </a:ext>
            </a:extLst>
          </p:cNvPr>
          <p:cNvSpPr>
            <a:spLocks noGrp="1"/>
          </p:cNvSpPr>
          <p:nvPr>
            <p:ph type="sldNum" sz="quarter" idx="10"/>
          </p:nvPr>
        </p:nvSpPr>
        <p:spPr/>
        <p:txBody>
          <a:bodyPr rtlCol="0"/>
          <a:lstStyle>
            <a:defPPr>
              <a:defRPr lang="it-IT"/>
            </a:defPPr>
          </a:lstStyle>
          <a:p>
            <a:pPr rtl="0"/>
            <a:r>
              <a:rPr lang="it-IT"/>
              <a:t>PAGINA </a:t>
            </a:r>
            <a:fld id="{4A9B5881-4007-4345-955A-79C2656F0C49}" type="slidenum">
              <a:rPr lang="it-IT" smtClean="0"/>
              <a:pPr rtl="0"/>
              <a:t>‹N›</a:t>
            </a:fld>
            <a:endParaRPr lang="it-IT" dirty="0"/>
          </a:p>
        </p:txBody>
      </p:sp>
    </p:spTree>
    <p:extLst>
      <p:ext uri="{BB962C8B-B14F-4D97-AF65-F5344CB8AC3E}">
        <p14:creationId xmlns:p14="http://schemas.microsoft.com/office/powerpoint/2010/main" val="2292145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AF2623-2255-4BBA-9577-B3A3FD2AE8E8}"/>
              </a:ext>
            </a:extLst>
          </p:cNvPr>
          <p:cNvSpPr>
            <a:spLocks noGrp="1"/>
          </p:cNvSpPr>
          <p:nvPr>
            <p:ph type="title"/>
          </p:nvPr>
        </p:nvSpPr>
        <p:spPr/>
        <p:txBody>
          <a:bodyPr rtlCol="0"/>
          <a:lstStyle>
            <a:defPPr>
              <a:defRPr lang="it-IT"/>
            </a:defPPr>
          </a:lstStyle>
          <a:p>
            <a:pPr rtl="0"/>
            <a:r>
              <a:rPr lang="it-IT"/>
              <a:t>Fare clic per modificare lo stile del titolo dello schema</a:t>
            </a:r>
          </a:p>
        </p:txBody>
      </p:sp>
      <p:sp>
        <p:nvSpPr>
          <p:cNvPr id="3" name="Segnaposto numero diapositiva 2">
            <a:extLst>
              <a:ext uri="{FF2B5EF4-FFF2-40B4-BE49-F238E27FC236}">
                <a16:creationId xmlns:a16="http://schemas.microsoft.com/office/drawing/2014/main" id="{5259F0F0-5E7C-4FC9-8E90-6ADCD7A714B6}"/>
              </a:ext>
            </a:extLst>
          </p:cNvPr>
          <p:cNvSpPr>
            <a:spLocks noGrp="1"/>
          </p:cNvSpPr>
          <p:nvPr>
            <p:ph type="sldNum" sz="quarter" idx="10"/>
          </p:nvPr>
        </p:nvSpPr>
        <p:spPr/>
        <p:txBody>
          <a:bodyPr rtlCol="0"/>
          <a:lstStyle>
            <a:defPPr>
              <a:defRPr lang="it-IT"/>
            </a:defPPr>
          </a:lstStyle>
          <a:p>
            <a:pPr rtl="0"/>
            <a:r>
              <a:rPr lang="it-IT"/>
              <a:t>PAGINA </a:t>
            </a:r>
            <a:fld id="{4A9B5881-4007-4345-955A-79C2656F0C49}" type="slidenum">
              <a:rPr lang="it-IT" smtClean="0"/>
              <a:pPr rtl="0"/>
              <a:t>‹N›</a:t>
            </a:fld>
            <a:endParaRPr lang="it-IT" dirty="0"/>
          </a:p>
        </p:txBody>
      </p:sp>
    </p:spTree>
    <p:extLst>
      <p:ext uri="{BB962C8B-B14F-4D97-AF65-F5344CB8AC3E}">
        <p14:creationId xmlns:p14="http://schemas.microsoft.com/office/powerpoint/2010/main" val="3105532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0A9D3FFB-BE14-4D90-A515-10EDD1BEE6F1}"/>
              </a:ext>
            </a:extLst>
          </p:cNvPr>
          <p:cNvSpPr>
            <a:spLocks noGrp="1"/>
          </p:cNvSpPr>
          <p:nvPr>
            <p:ph type="sldNum" sz="quarter" idx="10"/>
          </p:nvPr>
        </p:nvSpPr>
        <p:spPr/>
        <p:txBody>
          <a:bodyPr rtlCol="0"/>
          <a:lstStyle>
            <a:defPPr>
              <a:defRPr lang="it-IT"/>
            </a:defPPr>
          </a:lstStyle>
          <a:p>
            <a:pPr rtl="0"/>
            <a:r>
              <a:rPr lang="it-IT"/>
              <a:t>PAGINA </a:t>
            </a:r>
            <a:fld id="{4A9B5881-4007-4345-955A-79C2656F0C49}" type="slidenum">
              <a:rPr lang="it-IT" smtClean="0"/>
              <a:pPr rtl="0"/>
              <a:t>‹N›</a:t>
            </a:fld>
            <a:endParaRPr lang="it-IT" dirty="0"/>
          </a:p>
        </p:txBody>
      </p:sp>
    </p:spTree>
    <p:extLst>
      <p:ext uri="{BB962C8B-B14F-4D97-AF65-F5344CB8AC3E}">
        <p14:creationId xmlns:p14="http://schemas.microsoft.com/office/powerpoint/2010/main" val="3627673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451E51-BE82-4B1B-9CB6-89C26464DBE2}"/>
              </a:ext>
            </a:extLst>
          </p:cNvPr>
          <p:cNvSpPr>
            <a:spLocks noGrp="1"/>
          </p:cNvSpPr>
          <p:nvPr>
            <p:ph type="title"/>
          </p:nvPr>
        </p:nvSpPr>
        <p:spPr>
          <a:xfrm>
            <a:off x="839788" y="457200"/>
            <a:ext cx="3932237" cy="1600200"/>
          </a:xfrm>
        </p:spPr>
        <p:txBody>
          <a:bodyPr rtlCol="0" anchor="b"/>
          <a:lstStyle>
            <a:lvl1pPr>
              <a:defRPr lang="it-IT" sz="3200"/>
            </a:lvl1pPr>
          </a:lstStyle>
          <a:p>
            <a:pPr rtl="0"/>
            <a:r>
              <a:rPr lang="it-IT"/>
              <a:t>Fare clic per modificare lo stile del titolo dello schema</a:t>
            </a:r>
          </a:p>
        </p:txBody>
      </p:sp>
      <p:sp>
        <p:nvSpPr>
          <p:cNvPr id="3" name="Segnaposto contenuto 2">
            <a:extLst>
              <a:ext uri="{FF2B5EF4-FFF2-40B4-BE49-F238E27FC236}">
                <a16:creationId xmlns:a16="http://schemas.microsoft.com/office/drawing/2014/main" id="{04CCBF8C-3CF7-47E6-9AB0-15584178B449}"/>
              </a:ext>
            </a:extLst>
          </p:cNvPr>
          <p:cNvSpPr>
            <a:spLocks noGrp="1"/>
          </p:cNvSpPr>
          <p:nvPr>
            <p:ph idx="1"/>
          </p:nvPr>
        </p:nvSpPr>
        <p:spPr>
          <a:xfrm>
            <a:off x="5183188" y="987425"/>
            <a:ext cx="6172200" cy="4873625"/>
          </a:xfrm>
        </p:spPr>
        <p:txBody>
          <a:bodyPr rtlCol="0"/>
          <a:lstStyle>
            <a:lvl1pPr>
              <a:defRPr lang="it-IT" sz="3200"/>
            </a:lvl1pPr>
            <a:lvl2pPr>
              <a:defRPr lang="it-IT" sz="2800"/>
            </a:lvl2pPr>
            <a:lvl3pPr>
              <a:defRPr lang="it-IT" sz="2400"/>
            </a:lvl3pPr>
            <a:lvl4pPr>
              <a:defRPr lang="it-IT" sz="2000"/>
            </a:lvl4pPr>
            <a:lvl5pPr>
              <a:defRPr lang="it-IT" sz="2000"/>
            </a:lvl5pPr>
            <a:lvl6pPr>
              <a:defRPr lang="it-IT" sz="2000"/>
            </a:lvl6pPr>
            <a:lvl7pPr>
              <a:defRPr lang="it-IT" sz="2000"/>
            </a:lvl7pPr>
            <a:lvl8pPr>
              <a:defRPr lang="it-IT" sz="2000"/>
            </a:lvl8pPr>
            <a:lvl9pPr>
              <a:defRPr lang="it-IT" sz="20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4" name="Segnaposto testo 3">
            <a:extLst>
              <a:ext uri="{FF2B5EF4-FFF2-40B4-BE49-F238E27FC236}">
                <a16:creationId xmlns:a16="http://schemas.microsoft.com/office/drawing/2014/main" id="{3D07DA3C-0298-45CF-AFC3-41031C0763E3}"/>
              </a:ext>
            </a:extLst>
          </p:cNvPr>
          <p:cNvSpPr>
            <a:spLocks noGrp="1"/>
          </p:cNvSpPr>
          <p:nvPr>
            <p:ph type="body" sz="half" idx="2"/>
          </p:nvPr>
        </p:nvSpPr>
        <p:spPr>
          <a:xfrm>
            <a:off x="839788" y="2057400"/>
            <a:ext cx="3932237"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a:t>Fare clic per modificare gli stili del testo dello schema</a:t>
            </a:r>
          </a:p>
        </p:txBody>
      </p:sp>
      <p:sp>
        <p:nvSpPr>
          <p:cNvPr id="5" name="Segnaposto numero diapositiva 4">
            <a:extLst>
              <a:ext uri="{FF2B5EF4-FFF2-40B4-BE49-F238E27FC236}">
                <a16:creationId xmlns:a16="http://schemas.microsoft.com/office/drawing/2014/main" id="{F7C4FF87-D01E-416B-9EF8-E107C4EDDC42}"/>
              </a:ext>
            </a:extLst>
          </p:cNvPr>
          <p:cNvSpPr>
            <a:spLocks noGrp="1"/>
          </p:cNvSpPr>
          <p:nvPr>
            <p:ph type="sldNum" sz="quarter" idx="10"/>
          </p:nvPr>
        </p:nvSpPr>
        <p:spPr/>
        <p:txBody>
          <a:bodyPr rtlCol="0"/>
          <a:lstStyle>
            <a:defPPr>
              <a:defRPr lang="it-IT"/>
            </a:defPPr>
          </a:lstStyle>
          <a:p>
            <a:pPr rtl="0"/>
            <a:r>
              <a:rPr lang="it-IT"/>
              <a:t>PAGINA </a:t>
            </a:r>
            <a:fld id="{4A9B5881-4007-4345-955A-79C2656F0C49}" type="slidenum">
              <a:rPr lang="it-IT" smtClean="0"/>
              <a:pPr rtl="0"/>
              <a:t>‹N›</a:t>
            </a:fld>
            <a:endParaRPr lang="it-IT" dirty="0"/>
          </a:p>
        </p:txBody>
      </p:sp>
    </p:spTree>
    <p:extLst>
      <p:ext uri="{BB962C8B-B14F-4D97-AF65-F5344CB8AC3E}">
        <p14:creationId xmlns:p14="http://schemas.microsoft.com/office/powerpoint/2010/main" val="398533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798B13-3B32-4354-B2B5-3165F2F6E65F}"/>
              </a:ext>
            </a:extLst>
          </p:cNvPr>
          <p:cNvSpPr>
            <a:spLocks noGrp="1"/>
          </p:cNvSpPr>
          <p:nvPr>
            <p:ph type="title"/>
          </p:nvPr>
        </p:nvSpPr>
        <p:spPr>
          <a:xfrm>
            <a:off x="7873611" y="1676409"/>
            <a:ext cx="3923999" cy="2436592"/>
          </a:xfrm>
        </p:spPr>
        <p:txBody>
          <a:bodyPr lIns="0" tIns="0" rIns="0" bIns="0" rtlCol="0" anchor="b">
            <a:noAutofit/>
          </a:bodyPr>
          <a:lstStyle>
            <a:lvl1pPr>
              <a:lnSpc>
                <a:spcPct val="70000"/>
              </a:lnSpc>
              <a:defRPr lang="it-IT" sz="7200" spc="-300"/>
            </a:lvl1pPr>
          </a:lstStyle>
          <a:p>
            <a:pPr rtl="0"/>
            <a:r>
              <a:rPr lang="it-IT"/>
              <a:t>Fare clic per modificare lo stile del titolo dello schema</a:t>
            </a:r>
          </a:p>
        </p:txBody>
      </p:sp>
      <p:sp>
        <p:nvSpPr>
          <p:cNvPr id="4" name="Segnaposto testo 3">
            <a:extLst>
              <a:ext uri="{FF2B5EF4-FFF2-40B4-BE49-F238E27FC236}">
                <a16:creationId xmlns:a16="http://schemas.microsoft.com/office/drawing/2014/main" id="{16BB88CF-DF4F-4857-8602-72BCF5DDCDA1}"/>
              </a:ext>
            </a:extLst>
          </p:cNvPr>
          <p:cNvSpPr>
            <a:spLocks noGrp="1"/>
          </p:cNvSpPr>
          <p:nvPr>
            <p:ph type="body" sz="half" idx="2" hasCustomPrompt="1"/>
          </p:nvPr>
        </p:nvSpPr>
        <p:spPr>
          <a:xfrm>
            <a:off x="7873612" y="4611901"/>
            <a:ext cx="3924000" cy="684000"/>
          </a:xfrm>
        </p:spPr>
        <p:txBody>
          <a:bodyPr lIns="0" tIns="0" rIns="0" bIns="0"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a:t>FARE CLIC PER MODIFICARE GLI STILI DEL TESTO DELLO SCHEMA</a:t>
            </a:r>
          </a:p>
        </p:txBody>
      </p:sp>
      <p:cxnSp>
        <p:nvCxnSpPr>
          <p:cNvPr id="12" name="Connettore diritto 11">
            <a:extLst>
              <a:ext uri="{FF2B5EF4-FFF2-40B4-BE49-F238E27FC236}">
                <a16:creationId xmlns:a16="http://schemas.microsoft.com/office/drawing/2014/main" id="{A7EEBB7C-1679-4665-8688-1FA973E73DC1}"/>
              </a:ext>
            </a:extLst>
          </p:cNvPr>
          <p:cNvCxnSpPr/>
          <p:nvPr userDrawn="1"/>
        </p:nvCxnSpPr>
        <p:spPr>
          <a:xfrm>
            <a:off x="7874732" y="4373775"/>
            <a:ext cx="3924000" cy="0"/>
          </a:xfrm>
          <a:prstGeom prst="line">
            <a:avLst/>
          </a:prstGeom>
          <a:ln w="63500">
            <a:gradFill>
              <a:gsLst>
                <a:gs pos="0">
                  <a:schemeClr val="accent2"/>
                </a:gs>
                <a:gs pos="100000">
                  <a:schemeClr val="accent2">
                    <a:lumMod val="50000"/>
                  </a:schemeClr>
                </a:gs>
              </a:gsLst>
              <a:lin ang="0" scaled="0"/>
            </a:gradFill>
            <a:round/>
          </a:ln>
        </p:spPr>
        <p:style>
          <a:lnRef idx="1">
            <a:schemeClr val="accent1"/>
          </a:lnRef>
          <a:fillRef idx="0">
            <a:schemeClr val="accent1"/>
          </a:fillRef>
          <a:effectRef idx="0">
            <a:schemeClr val="accent1"/>
          </a:effectRef>
          <a:fontRef idx="minor">
            <a:schemeClr val="tx1"/>
          </a:fontRef>
        </p:style>
      </p:cxnSp>
      <p:sp>
        <p:nvSpPr>
          <p:cNvPr id="7" name="Rettangolo 6">
            <a:extLst>
              <a:ext uri="{FF2B5EF4-FFF2-40B4-BE49-F238E27FC236}">
                <a16:creationId xmlns:a16="http://schemas.microsoft.com/office/drawing/2014/main" id="{F1E3214F-3A93-4A1C-920D-D86BE35A58FB}"/>
              </a:ext>
            </a:extLst>
          </p:cNvPr>
          <p:cNvSpPr/>
          <p:nvPr userDrawn="1"/>
        </p:nvSpPr>
        <p:spPr>
          <a:xfrm>
            <a:off x="0" y="1"/>
            <a:ext cx="7512000" cy="6721472"/>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p>
        </p:txBody>
      </p:sp>
      <p:sp>
        <p:nvSpPr>
          <p:cNvPr id="3" name="Segnaposto numero diapositiva 2">
            <a:extLst>
              <a:ext uri="{FF2B5EF4-FFF2-40B4-BE49-F238E27FC236}">
                <a16:creationId xmlns:a16="http://schemas.microsoft.com/office/drawing/2014/main" id="{213E97E5-C83B-444A-8C07-35D699E7C342}"/>
              </a:ext>
            </a:extLst>
          </p:cNvPr>
          <p:cNvSpPr>
            <a:spLocks noGrp="1"/>
          </p:cNvSpPr>
          <p:nvPr>
            <p:ph type="sldNum" sz="quarter" idx="10"/>
          </p:nvPr>
        </p:nvSpPr>
        <p:spPr/>
        <p:txBody>
          <a:bodyPr rtlCol="0"/>
          <a:lstStyle>
            <a:defPPr>
              <a:defRPr lang="it-IT"/>
            </a:defPPr>
          </a:lstStyle>
          <a:p>
            <a:pPr rtl="0"/>
            <a:r>
              <a:rPr lang="it-IT"/>
              <a:t>PAGINA </a:t>
            </a:r>
            <a:fld id="{4A9B5881-4007-4345-955A-79C2656F0C49}" type="slidenum">
              <a:rPr lang="it-IT" smtClean="0"/>
              <a:pPr rtl="0"/>
              <a:t>‹N›</a:t>
            </a:fld>
            <a:endParaRPr lang="it-IT" dirty="0"/>
          </a:p>
        </p:txBody>
      </p:sp>
      <p:sp>
        <p:nvSpPr>
          <p:cNvPr id="8" name="Segnaposto immagine 2">
            <a:extLst>
              <a:ext uri="{FF2B5EF4-FFF2-40B4-BE49-F238E27FC236}">
                <a16:creationId xmlns:a16="http://schemas.microsoft.com/office/drawing/2014/main" id="{2641ECAC-0557-4843-8433-067E4414E2F5}"/>
              </a:ext>
            </a:extLst>
          </p:cNvPr>
          <p:cNvSpPr>
            <a:spLocks noGrp="1"/>
          </p:cNvSpPr>
          <p:nvPr>
            <p:ph type="pic" idx="1" hasCustomPrompt="1"/>
          </p:nvPr>
        </p:nvSpPr>
        <p:spPr>
          <a:xfrm>
            <a:off x="-1" y="0"/>
            <a:ext cx="7512001" cy="6727855"/>
          </a:xfrm>
          <a:solidFill>
            <a:schemeClr val="tx1">
              <a:lumMod val="85000"/>
              <a:lumOff val="15000"/>
            </a:schemeClr>
          </a:solidFill>
        </p:spPr>
        <p:txBody>
          <a:bodyPr rtlCol="0" anchor="ctr">
            <a:normAutofit/>
          </a:bodyPr>
          <a:lstStyle>
            <a:lvl1pPr marL="0" indent="0" algn="ctr">
              <a:buNone/>
              <a:defRPr lang="it-IT" sz="1400" i="1"/>
            </a:lvl1pPr>
            <a:lvl2pPr marL="457200" indent="0">
              <a:buNone/>
              <a:defRPr lang="it-IT" sz="2800"/>
            </a:lvl2pPr>
            <a:lvl3pPr marL="914400" indent="0">
              <a:buNone/>
              <a:defRPr lang="it-IT" sz="2400"/>
            </a:lvl3pPr>
            <a:lvl4pPr marL="1371600" indent="0">
              <a:buNone/>
              <a:defRPr lang="it-IT" sz="2000"/>
            </a:lvl4pPr>
            <a:lvl5pPr marL="1828800" indent="0">
              <a:buNone/>
              <a:defRPr lang="it-IT" sz="2000"/>
            </a:lvl5pPr>
            <a:lvl6pPr marL="2286000" indent="0">
              <a:buNone/>
              <a:defRPr lang="it-IT" sz="2000"/>
            </a:lvl6pPr>
            <a:lvl7pPr marL="2743200" indent="0">
              <a:buNone/>
              <a:defRPr lang="it-IT" sz="2000"/>
            </a:lvl7pPr>
            <a:lvl8pPr marL="3200400" indent="0">
              <a:buNone/>
              <a:defRPr lang="it-IT" sz="2000"/>
            </a:lvl8pPr>
            <a:lvl9pPr marL="3657600" indent="0">
              <a:buNone/>
              <a:defRPr lang="it-IT" sz="2000"/>
            </a:lvl9pPr>
          </a:lstStyle>
          <a:p>
            <a:pPr rtl="0"/>
            <a:r>
              <a:rPr lang="it-IT"/>
              <a:t>Inserire qui l'immagine</a:t>
            </a:r>
          </a:p>
        </p:txBody>
      </p:sp>
    </p:spTree>
    <p:extLst>
      <p:ext uri="{BB962C8B-B14F-4D97-AF65-F5344CB8AC3E}">
        <p14:creationId xmlns:p14="http://schemas.microsoft.com/office/powerpoint/2010/main" val="3394383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1AD08-4E28-4191-9B62-EAD61608E5CF}"/>
              </a:ext>
            </a:extLst>
          </p:cNvPr>
          <p:cNvSpPr>
            <a:spLocks noGrp="1"/>
          </p:cNvSpPr>
          <p:nvPr>
            <p:ph type="title"/>
          </p:nvPr>
        </p:nvSpPr>
        <p:spPr>
          <a:xfrm>
            <a:off x="838200" y="303300"/>
            <a:ext cx="6273800" cy="1449216"/>
          </a:xfrm>
          <a:solidFill>
            <a:schemeClr val="accent2">
              <a:lumMod val="50000"/>
            </a:schemeClr>
          </a:solidFill>
        </p:spPr>
        <p:txBody>
          <a:bodyPr tIns="108000" bIns="108000" rtlCol="0">
            <a:spAutoFit/>
          </a:bodyPr>
          <a:lstStyle>
            <a:lvl1pPr>
              <a:lnSpc>
                <a:spcPct val="100000"/>
              </a:lnSpc>
              <a:defRPr lang="it-IT" sz="4000"/>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90BF853D-76DB-46F3-AF6C-1E77C8E06AA9}"/>
              </a:ext>
            </a:extLst>
          </p:cNvPr>
          <p:cNvSpPr>
            <a:spLocks noGrp="1"/>
          </p:cNvSpPr>
          <p:nvPr>
            <p:ph idx="1"/>
          </p:nvPr>
        </p:nvSpPr>
        <p:spPr>
          <a:xfrm>
            <a:off x="838200" y="1825625"/>
            <a:ext cx="6273800" cy="4351338"/>
          </a:xfrm>
        </p:spPr>
        <p:txBody>
          <a:bodyPr rtlCol="0">
            <a:normAutofit/>
          </a:bodyPr>
          <a:lstStyle>
            <a:lvl1pPr>
              <a:defRPr lang="it-IT" sz="2000"/>
            </a:lvl1pPr>
            <a:lvl2pPr>
              <a:defRPr lang="it-IT" sz="1800"/>
            </a:lvl2pPr>
            <a:lvl3pPr>
              <a:defRPr lang="it-IT" sz="1600"/>
            </a:lvl3pPr>
            <a:lvl4pPr>
              <a:defRPr lang="it-IT" sz="1400"/>
            </a:lvl4pPr>
            <a:lvl5pPr>
              <a:defRPr lang="it-IT" sz="14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numero diapositiva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defPPr>
              <a:defRPr lang="it-IT"/>
            </a:defPPr>
          </a:lstStyle>
          <a:p>
            <a:pPr rtl="0"/>
            <a:r>
              <a:rPr lang="it-IT" noProof="0"/>
              <a:t>PAGINA </a:t>
            </a:r>
            <a:fld id="{4A9B5881-4007-4345-955A-79C2656F0C49}" type="slidenum">
              <a:rPr lang="it-IT" noProof="0" smtClean="0"/>
              <a:pPr rtl="0"/>
              <a:t>‹N›</a:t>
            </a:fld>
            <a:endParaRPr lang="it-IT" noProof="0"/>
          </a:p>
        </p:txBody>
      </p:sp>
    </p:spTree>
    <p:extLst>
      <p:ext uri="{BB962C8B-B14F-4D97-AF65-F5344CB8AC3E}">
        <p14:creationId xmlns:p14="http://schemas.microsoft.com/office/powerpoint/2010/main" val="38392366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olo e contenuto largo">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1AD08-4E28-4191-9B62-EAD61608E5CF}"/>
              </a:ext>
            </a:extLst>
          </p:cNvPr>
          <p:cNvSpPr>
            <a:spLocks noGrp="1"/>
          </p:cNvSpPr>
          <p:nvPr>
            <p:ph type="title"/>
          </p:nvPr>
        </p:nvSpPr>
        <p:spPr>
          <a:xfrm>
            <a:off x="838200" y="303301"/>
            <a:ext cx="6273800" cy="1449216"/>
          </a:xfrm>
          <a:solidFill>
            <a:schemeClr val="accent2">
              <a:lumMod val="50000"/>
            </a:schemeClr>
          </a:solidFill>
        </p:spPr>
        <p:txBody>
          <a:bodyPr vert="horz" lIns="91440" tIns="108000" rIns="91440" bIns="108000" rtlCol="0" anchor="ctr">
            <a:spAutoFit/>
          </a:bodyPr>
          <a:lstStyle>
            <a:lvl1pPr>
              <a:defRPr lang="it-IT" sz="4000"/>
            </a:lvl1pPr>
          </a:lstStyle>
          <a:p>
            <a:pPr lvl="0" rtl="0">
              <a:lnSpc>
                <a:spcPct val="100000"/>
              </a:lnSpc>
            </a:pPr>
            <a:r>
              <a:rPr lang="it-IT" noProof="0"/>
              <a:t>Fare clic per modificare lo stile del titolo dello schema</a:t>
            </a:r>
          </a:p>
        </p:txBody>
      </p:sp>
      <p:sp>
        <p:nvSpPr>
          <p:cNvPr id="3" name="Segnaposto contenuto 2">
            <a:extLst>
              <a:ext uri="{FF2B5EF4-FFF2-40B4-BE49-F238E27FC236}">
                <a16:creationId xmlns:a16="http://schemas.microsoft.com/office/drawing/2014/main" id="{90BF853D-76DB-46F3-AF6C-1E77C8E06AA9}"/>
              </a:ext>
            </a:extLst>
          </p:cNvPr>
          <p:cNvSpPr>
            <a:spLocks noGrp="1"/>
          </p:cNvSpPr>
          <p:nvPr>
            <p:ph idx="1"/>
          </p:nvPr>
        </p:nvSpPr>
        <p:spPr>
          <a:xfrm>
            <a:off x="838200" y="1825625"/>
            <a:ext cx="10515600" cy="4351338"/>
          </a:xfrm>
        </p:spPr>
        <p:txBody>
          <a:bodyPr rtlCol="0">
            <a:normAutofit/>
          </a:bodyPr>
          <a:lstStyle>
            <a:lvl1pPr>
              <a:defRPr lang="it-IT" sz="2000"/>
            </a:lvl1pPr>
            <a:lvl2pPr>
              <a:defRPr lang="it-IT" sz="1800"/>
            </a:lvl2pPr>
            <a:lvl3pPr>
              <a:defRPr lang="it-IT" sz="1600"/>
            </a:lvl3pPr>
            <a:lvl4pPr>
              <a:defRPr lang="it-IT" sz="1400"/>
            </a:lvl4pPr>
            <a:lvl5pPr>
              <a:defRPr lang="it-IT" sz="14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numero diapositiva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defPPr>
              <a:defRPr lang="it-IT"/>
            </a:defPPr>
          </a:lstStyle>
          <a:p>
            <a:pPr rtl="0"/>
            <a:r>
              <a:rPr lang="it-IT" noProof="0"/>
              <a:t>PAGINA </a:t>
            </a:r>
            <a:fld id="{4A9B5881-4007-4345-955A-79C2656F0C49}" type="slidenum">
              <a:rPr lang="it-IT" noProof="0" smtClean="0"/>
              <a:pPr rtl="0"/>
              <a:t>‹N›</a:t>
            </a:fld>
            <a:endParaRPr lang="it-IT" noProof="0"/>
          </a:p>
        </p:txBody>
      </p:sp>
    </p:spTree>
    <p:extLst>
      <p:ext uri="{BB962C8B-B14F-4D97-AF65-F5344CB8AC3E}">
        <p14:creationId xmlns:p14="http://schemas.microsoft.com/office/powerpoint/2010/main" val="159457105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contenuto a destra">
    <p:spTree>
      <p:nvGrpSpPr>
        <p:cNvPr id="1" name=""/>
        <p:cNvGrpSpPr/>
        <p:nvPr/>
      </p:nvGrpSpPr>
      <p:grpSpPr>
        <a:xfrm>
          <a:off x="0" y="0"/>
          <a:ext cx="0" cy="0"/>
          <a:chOff x="0" y="0"/>
          <a:chExt cx="0" cy="0"/>
        </a:xfrm>
      </p:grpSpPr>
      <p:sp>
        <p:nvSpPr>
          <p:cNvPr id="7" name="Segnaposto immagine 2">
            <a:extLst>
              <a:ext uri="{FF2B5EF4-FFF2-40B4-BE49-F238E27FC236}">
                <a16:creationId xmlns:a16="http://schemas.microsoft.com/office/drawing/2014/main" id="{6D3C5ED2-B01D-4104-B193-BC78D76A4646}"/>
              </a:ext>
            </a:extLst>
          </p:cNvPr>
          <p:cNvSpPr>
            <a:spLocks noGrp="1"/>
          </p:cNvSpPr>
          <p:nvPr>
            <p:ph type="pic" idx="11" hasCustomPrompt="1"/>
          </p:nvPr>
        </p:nvSpPr>
        <p:spPr>
          <a:xfrm>
            <a:off x="0" y="0"/>
            <a:ext cx="6305550" cy="6721475"/>
          </a:xfrm>
          <a:noFill/>
        </p:spPr>
        <p:txBody>
          <a:bodyPr rtlCol="0" anchor="ctr">
            <a:normAutofit/>
          </a:bodyPr>
          <a:lstStyle>
            <a:lvl1pPr marL="0" indent="0" algn="ctr">
              <a:buNone/>
              <a:defRPr lang="it-IT" sz="1400" i="1"/>
            </a:lvl1pPr>
            <a:lvl2pPr marL="457200" indent="0">
              <a:buNone/>
              <a:defRPr lang="it-IT" sz="2800"/>
            </a:lvl2pPr>
            <a:lvl3pPr marL="914400" indent="0">
              <a:buNone/>
              <a:defRPr lang="it-IT" sz="2400"/>
            </a:lvl3pPr>
            <a:lvl4pPr marL="1371600" indent="0">
              <a:buNone/>
              <a:defRPr lang="it-IT" sz="2000"/>
            </a:lvl4pPr>
            <a:lvl5pPr marL="1828800" indent="0">
              <a:buNone/>
              <a:defRPr lang="it-IT" sz="2000"/>
            </a:lvl5pPr>
            <a:lvl6pPr marL="2286000" indent="0">
              <a:buNone/>
              <a:defRPr lang="it-IT" sz="2000"/>
            </a:lvl6pPr>
            <a:lvl7pPr marL="2743200" indent="0">
              <a:buNone/>
              <a:defRPr lang="it-IT" sz="2000"/>
            </a:lvl7pPr>
            <a:lvl8pPr marL="3200400" indent="0">
              <a:buNone/>
              <a:defRPr lang="it-IT" sz="2000"/>
            </a:lvl8pPr>
            <a:lvl9pPr marL="3657600" indent="0">
              <a:buNone/>
              <a:defRPr lang="it-IT" sz="2000"/>
            </a:lvl9pPr>
          </a:lstStyle>
          <a:p>
            <a:pPr rtl="0"/>
            <a:r>
              <a:rPr lang="it-IT" noProof="0"/>
              <a:t>Inserire qui l'immagine</a:t>
            </a:r>
          </a:p>
        </p:txBody>
      </p:sp>
      <p:sp>
        <p:nvSpPr>
          <p:cNvPr id="2" name="Titolo 1">
            <a:extLst>
              <a:ext uri="{FF2B5EF4-FFF2-40B4-BE49-F238E27FC236}">
                <a16:creationId xmlns:a16="http://schemas.microsoft.com/office/drawing/2014/main" id="{FE91AD08-4E28-4191-9B62-EAD61608E5CF}"/>
              </a:ext>
            </a:extLst>
          </p:cNvPr>
          <p:cNvSpPr>
            <a:spLocks noGrp="1"/>
          </p:cNvSpPr>
          <p:nvPr>
            <p:ph type="title"/>
          </p:nvPr>
        </p:nvSpPr>
        <p:spPr>
          <a:xfrm>
            <a:off x="6657974" y="-4476"/>
            <a:ext cx="4695825" cy="2064769"/>
          </a:xfrm>
          <a:solidFill>
            <a:schemeClr val="accent2">
              <a:lumMod val="50000"/>
            </a:schemeClr>
          </a:solidFill>
        </p:spPr>
        <p:txBody>
          <a:bodyPr wrap="square" tIns="108000" bIns="108000" rtlCol="0">
            <a:spAutoFit/>
          </a:bodyPr>
          <a:lstStyle>
            <a:lvl1pPr>
              <a:lnSpc>
                <a:spcPct val="100000"/>
              </a:lnSpc>
              <a:defRPr lang="it-IT" sz="4000"/>
            </a:lvl1pPr>
          </a:lstStyle>
          <a:p>
            <a:pP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90BF853D-76DB-46F3-AF6C-1E77C8E06AA9}"/>
              </a:ext>
            </a:extLst>
          </p:cNvPr>
          <p:cNvSpPr>
            <a:spLocks noGrp="1"/>
          </p:cNvSpPr>
          <p:nvPr>
            <p:ph idx="1"/>
          </p:nvPr>
        </p:nvSpPr>
        <p:spPr>
          <a:xfrm>
            <a:off x="6657974" y="1825625"/>
            <a:ext cx="4695826" cy="4351338"/>
          </a:xfrm>
        </p:spPr>
        <p:txBody>
          <a:bodyPr rtlCol="0">
            <a:normAutofit/>
          </a:bodyPr>
          <a:lstStyle>
            <a:lvl1pPr>
              <a:defRPr lang="it-IT" sz="2000"/>
            </a:lvl1pPr>
            <a:lvl2pPr>
              <a:defRPr lang="it-IT" sz="1800"/>
            </a:lvl2pPr>
            <a:lvl3pPr>
              <a:defRPr lang="it-IT" sz="1600"/>
            </a:lvl3pPr>
            <a:lvl4pPr>
              <a:defRPr lang="it-IT" sz="1400"/>
            </a:lvl4pPr>
            <a:lvl5pPr>
              <a:defRPr lang="it-IT" sz="14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numero diapositiva 3">
            <a:extLst>
              <a:ext uri="{FF2B5EF4-FFF2-40B4-BE49-F238E27FC236}">
                <a16:creationId xmlns:a16="http://schemas.microsoft.com/office/drawing/2014/main" id="{0660D61A-B9FD-4DFF-AC42-4069DAFE238C}"/>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noProof="0"/>
              <a:t>PAGINA </a:t>
            </a:r>
            <a:fld id="{4A9B5881-4007-4345-955A-79C2656F0C49}" type="slidenum">
              <a:rPr lang="it-IT" noProof="0" smtClean="0"/>
              <a:pPr rtl="0"/>
              <a:t>‹N›</a:t>
            </a:fld>
            <a:endParaRPr lang="it-IT" noProof="0"/>
          </a:p>
        </p:txBody>
      </p:sp>
    </p:spTree>
    <p:extLst>
      <p:ext uri="{BB962C8B-B14F-4D97-AF65-F5344CB8AC3E}">
        <p14:creationId xmlns:p14="http://schemas.microsoft.com/office/powerpoint/2010/main" val="1797904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olo e contenuto - Orizzontale 1">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E91AD08-4E28-4191-9B62-EAD61608E5CF}"/>
              </a:ext>
            </a:extLst>
          </p:cNvPr>
          <p:cNvSpPr>
            <a:spLocks noGrp="1"/>
          </p:cNvSpPr>
          <p:nvPr>
            <p:ph type="title"/>
          </p:nvPr>
        </p:nvSpPr>
        <p:spPr>
          <a:xfrm>
            <a:off x="0" y="1"/>
            <a:ext cx="4305300" cy="6721472"/>
          </a:xfrm>
          <a:gradFill>
            <a:gsLst>
              <a:gs pos="1000">
                <a:schemeClr val="tx1">
                  <a:lumMod val="85000"/>
                  <a:lumOff val="15000"/>
                </a:schemeClr>
              </a:gs>
              <a:gs pos="100000">
                <a:schemeClr val="accent2">
                  <a:lumMod val="50000"/>
                </a:schemeClr>
              </a:gs>
            </a:gsLst>
            <a:lin ang="12600000" scaled="0"/>
          </a:gradFill>
        </p:spPr>
        <p:txBody>
          <a:bodyPr vert="horz" lIns="396000" tIns="0" rIns="396000" bIns="0" rtlCol="0" anchor="ctr">
            <a:noAutofit/>
          </a:bodyPr>
          <a:lstStyle>
            <a:lvl1pPr algn="r">
              <a:lnSpc>
                <a:spcPct val="70000"/>
              </a:lnSpc>
              <a:defRPr lang="it-IT" sz="5200" b="0" spc="-150" dirty="0"/>
            </a:lvl1pPr>
          </a:lstStyle>
          <a:p>
            <a:pPr lvl="0" algn="r" rtl="0"/>
            <a:r>
              <a:rPr lang="it-IT" noProof="0"/>
              <a:t>Fare clic per modificare lo stile del titolo dello schema</a:t>
            </a:r>
          </a:p>
        </p:txBody>
      </p:sp>
      <p:sp>
        <p:nvSpPr>
          <p:cNvPr id="3" name="Segnaposto contenuto 2">
            <a:extLst>
              <a:ext uri="{FF2B5EF4-FFF2-40B4-BE49-F238E27FC236}">
                <a16:creationId xmlns:a16="http://schemas.microsoft.com/office/drawing/2014/main" id="{90BF853D-76DB-46F3-AF6C-1E77C8E06AA9}"/>
              </a:ext>
            </a:extLst>
          </p:cNvPr>
          <p:cNvSpPr>
            <a:spLocks noGrp="1"/>
          </p:cNvSpPr>
          <p:nvPr>
            <p:ph idx="1"/>
          </p:nvPr>
        </p:nvSpPr>
        <p:spPr>
          <a:xfrm>
            <a:off x="4705350" y="365124"/>
            <a:ext cx="6648448" cy="5984875"/>
          </a:xfrm>
        </p:spPr>
        <p:txBody>
          <a:bodyPr lIns="108000" tIns="108000" rIns="108000" bIns="108000" rtlCol="0" anchor="ctr">
            <a:normAutofit/>
          </a:bodyPr>
          <a:lstStyle>
            <a:lvl1pPr>
              <a:defRPr lang="it-IT" sz="2000"/>
            </a:lvl1pPr>
            <a:lvl2pPr>
              <a:defRPr lang="it-IT" sz="1800"/>
            </a:lvl2pPr>
            <a:lvl3pPr>
              <a:defRPr lang="it-IT" sz="1600"/>
            </a:lvl3pPr>
            <a:lvl4pPr>
              <a:defRPr lang="it-IT" sz="1400"/>
            </a:lvl4pPr>
            <a:lvl5pPr>
              <a:defRPr lang="it-IT" sz="1400"/>
            </a:lvl5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4" name="Segnaposto numero diapositiva 13">
            <a:extLst>
              <a:ext uri="{FF2B5EF4-FFF2-40B4-BE49-F238E27FC236}">
                <a16:creationId xmlns:a16="http://schemas.microsoft.com/office/drawing/2014/main" id="{7746CAFB-2B99-470B-B55B-9BF378E3A04B}"/>
              </a:ext>
            </a:extLst>
          </p:cNvPr>
          <p:cNvSpPr>
            <a:spLocks noGrp="1"/>
          </p:cNvSpPr>
          <p:nvPr>
            <p:ph type="sldNum" sz="quarter" idx="10"/>
          </p:nvPr>
        </p:nvSpPr>
        <p:spPr/>
        <p:txBody>
          <a:bodyPr rtlCol="0"/>
          <a:lstStyle>
            <a:defPPr>
              <a:defRPr lang="it-IT"/>
            </a:defPPr>
          </a:lstStyle>
          <a:p>
            <a:pPr rtl="0"/>
            <a:r>
              <a:rPr lang="it-IT" noProof="0"/>
              <a:t>PAGINA </a:t>
            </a:r>
            <a:fld id="{4A9B5881-4007-4345-955A-79C2656F0C49}" type="slidenum">
              <a:rPr lang="it-IT" noProof="0" smtClean="0"/>
              <a:pPr rtl="0"/>
              <a:t>‹N›</a:t>
            </a:fld>
            <a:endParaRPr lang="it-IT" noProof="0"/>
          </a:p>
        </p:txBody>
      </p:sp>
    </p:spTree>
    <p:extLst>
      <p:ext uri="{BB962C8B-B14F-4D97-AF65-F5344CB8AC3E}">
        <p14:creationId xmlns:p14="http://schemas.microsoft.com/office/powerpoint/2010/main" val="1160496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olo e contenuto - Orizzontale 2">
    <p:spTree>
      <p:nvGrpSpPr>
        <p:cNvPr id="1" name=""/>
        <p:cNvGrpSpPr/>
        <p:nvPr/>
      </p:nvGrpSpPr>
      <p:grpSpPr>
        <a:xfrm>
          <a:off x="0" y="0"/>
          <a:ext cx="0" cy="0"/>
          <a:chOff x="0" y="0"/>
          <a:chExt cx="0" cy="0"/>
        </a:xfrm>
      </p:grpSpPr>
      <p:sp>
        <p:nvSpPr>
          <p:cNvPr id="17" name="Titolo 16">
            <a:extLst>
              <a:ext uri="{FF2B5EF4-FFF2-40B4-BE49-F238E27FC236}">
                <a16:creationId xmlns:a16="http://schemas.microsoft.com/office/drawing/2014/main" id="{65237DA4-112F-40B2-8C8C-EB23506D9C45}"/>
              </a:ext>
            </a:extLst>
          </p:cNvPr>
          <p:cNvSpPr>
            <a:spLocks noGrp="1"/>
          </p:cNvSpPr>
          <p:nvPr>
            <p:ph type="title"/>
          </p:nvPr>
        </p:nvSpPr>
        <p:spPr>
          <a:xfrm>
            <a:off x="7512000" y="0"/>
            <a:ext cx="4680000" cy="6721473"/>
          </a:xfrm>
          <a:gradFill>
            <a:gsLst>
              <a:gs pos="1000">
                <a:schemeClr val="tx1">
                  <a:lumMod val="85000"/>
                  <a:lumOff val="15000"/>
                </a:schemeClr>
              </a:gs>
              <a:gs pos="100000">
                <a:schemeClr val="accent2">
                  <a:lumMod val="50000"/>
                </a:schemeClr>
              </a:gs>
            </a:gsLst>
            <a:lin ang="12600000" scaled="0"/>
          </a:gradFill>
        </p:spPr>
        <p:txBody>
          <a:bodyPr lIns="396000" rIns="396000" rtlCol="0">
            <a:normAutofit/>
          </a:bodyPr>
          <a:lstStyle>
            <a:lvl1pPr>
              <a:lnSpc>
                <a:spcPct val="70000"/>
              </a:lnSpc>
              <a:defRPr lang="it-IT" sz="5200" spc="-150"/>
            </a:lvl1pPr>
          </a:lstStyle>
          <a:p>
            <a:pPr rtl="0"/>
            <a:r>
              <a:rPr lang="it-IT"/>
              <a:t>Fare clic per modificare lo stile del titolo dello schema</a:t>
            </a:r>
          </a:p>
        </p:txBody>
      </p:sp>
      <p:sp>
        <p:nvSpPr>
          <p:cNvPr id="3" name="Segnaposto contenuto 2">
            <a:extLst>
              <a:ext uri="{FF2B5EF4-FFF2-40B4-BE49-F238E27FC236}">
                <a16:creationId xmlns:a16="http://schemas.microsoft.com/office/drawing/2014/main" id="{90BF853D-76DB-46F3-AF6C-1E77C8E06AA9}"/>
              </a:ext>
            </a:extLst>
          </p:cNvPr>
          <p:cNvSpPr>
            <a:spLocks noGrp="1"/>
          </p:cNvSpPr>
          <p:nvPr>
            <p:ph idx="1"/>
          </p:nvPr>
        </p:nvSpPr>
        <p:spPr>
          <a:xfrm>
            <a:off x="838200" y="365124"/>
            <a:ext cx="6156323" cy="5984875"/>
          </a:xfrm>
        </p:spPr>
        <p:txBody>
          <a:bodyPr lIns="108000" tIns="108000" rIns="108000" bIns="108000" rtlCol="0" anchor="ctr"/>
          <a:lstStyle>
            <a:defPPr>
              <a:defRPr lang="it-IT"/>
            </a:def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14" name="Segnaposto numero diapositiva 13">
            <a:extLst>
              <a:ext uri="{FF2B5EF4-FFF2-40B4-BE49-F238E27FC236}">
                <a16:creationId xmlns:a16="http://schemas.microsoft.com/office/drawing/2014/main" id="{7746CAFB-2B99-470B-B55B-9BF378E3A04B}"/>
              </a:ext>
            </a:extLst>
          </p:cNvPr>
          <p:cNvSpPr>
            <a:spLocks noGrp="1"/>
          </p:cNvSpPr>
          <p:nvPr>
            <p:ph type="sldNum" sz="quarter" idx="10"/>
          </p:nvPr>
        </p:nvSpPr>
        <p:spPr>
          <a:solidFill>
            <a:schemeClr val="bg1">
              <a:lumMod val="85000"/>
            </a:schemeClr>
          </a:solidFill>
        </p:spPr>
        <p:txBody>
          <a:bodyPr rtlCol="0"/>
          <a:lstStyle>
            <a:lvl1pPr>
              <a:defRPr lang="it-IT">
                <a:solidFill>
                  <a:schemeClr val="tx1">
                    <a:lumMod val="85000"/>
                    <a:lumOff val="15000"/>
                  </a:schemeClr>
                </a:solidFill>
              </a:defRPr>
            </a:lvl1pPr>
          </a:lstStyle>
          <a:p>
            <a:pPr rtl="0"/>
            <a:r>
              <a:rPr lang="it-IT"/>
              <a:t>PAGINA </a:t>
            </a:r>
            <a:fld id="{4A9B5881-4007-4345-955A-79C2656F0C49}" type="slidenum">
              <a:rPr lang="it-IT" smtClean="0"/>
              <a:pPr rtl="0"/>
              <a:t>‹N›</a:t>
            </a:fld>
            <a:endParaRPr lang="it-IT" dirty="0"/>
          </a:p>
        </p:txBody>
      </p:sp>
    </p:spTree>
    <p:extLst>
      <p:ext uri="{BB962C8B-B14F-4D97-AF65-F5344CB8AC3E}">
        <p14:creationId xmlns:p14="http://schemas.microsoft.com/office/powerpoint/2010/main" val="364498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olo e contenuto - Orizzontale 3">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0660D61A-B9FD-4DFF-AC42-4069DAFE238C}"/>
              </a:ext>
            </a:extLst>
          </p:cNvPr>
          <p:cNvSpPr>
            <a:spLocks noGrp="1"/>
          </p:cNvSpPr>
          <p:nvPr>
            <p:ph type="sldNum" sz="quarter" idx="10"/>
          </p:nvPr>
        </p:nvSpPr>
        <p:spPr/>
        <p:txBody>
          <a:bodyPr rtlCol="0"/>
          <a:lstStyle>
            <a:defPPr>
              <a:defRPr lang="it-IT"/>
            </a:defPPr>
          </a:lstStyle>
          <a:p>
            <a:pPr rtl="0"/>
            <a:r>
              <a:rPr lang="it-IT" noProof="0"/>
              <a:t>PAGINA </a:t>
            </a:r>
            <a:fld id="{4A9B5881-4007-4345-955A-79C2656F0C49}" type="slidenum">
              <a:rPr lang="it-IT" noProof="0" smtClean="0"/>
              <a:pPr rtl="0"/>
              <a:t>‹N›</a:t>
            </a:fld>
            <a:endParaRPr lang="it-IT" noProof="0"/>
          </a:p>
        </p:txBody>
      </p:sp>
      <p:sp>
        <p:nvSpPr>
          <p:cNvPr id="5" name="Segnaposto contenuto 2">
            <a:extLst>
              <a:ext uri="{FF2B5EF4-FFF2-40B4-BE49-F238E27FC236}">
                <a16:creationId xmlns:a16="http://schemas.microsoft.com/office/drawing/2014/main" id="{D68E6EF2-4B2F-4D0D-9505-CE92872972F7}"/>
              </a:ext>
            </a:extLst>
          </p:cNvPr>
          <p:cNvSpPr>
            <a:spLocks noGrp="1"/>
          </p:cNvSpPr>
          <p:nvPr>
            <p:ph idx="1"/>
          </p:nvPr>
        </p:nvSpPr>
        <p:spPr>
          <a:xfrm>
            <a:off x="4705350" y="611076"/>
            <a:ext cx="6648448" cy="5738923"/>
          </a:xfrm>
        </p:spPr>
        <p:txBody>
          <a:bodyPr lIns="108000" tIns="108000" rIns="108000" bIns="108000" rtlCol="0"/>
          <a:lstStyle>
            <a:defPPr>
              <a:defRPr lang="it-IT"/>
            </a:def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Titolo 1">
            <a:extLst>
              <a:ext uri="{FF2B5EF4-FFF2-40B4-BE49-F238E27FC236}">
                <a16:creationId xmlns:a16="http://schemas.microsoft.com/office/drawing/2014/main" id="{D91A21B9-BA54-413B-940E-027C32E4D429}"/>
              </a:ext>
            </a:extLst>
          </p:cNvPr>
          <p:cNvSpPr>
            <a:spLocks noGrp="1"/>
          </p:cNvSpPr>
          <p:nvPr>
            <p:ph type="title"/>
          </p:nvPr>
        </p:nvSpPr>
        <p:spPr>
          <a:xfrm>
            <a:off x="838200" y="611076"/>
            <a:ext cx="3440502" cy="2680322"/>
          </a:xfrm>
          <a:solidFill>
            <a:schemeClr val="accent2">
              <a:lumMod val="50000"/>
            </a:schemeClr>
          </a:solidFill>
        </p:spPr>
        <p:txBody>
          <a:bodyPr wrap="square" tIns="108000" bIns="108000" rtlCol="0" anchor="t">
            <a:spAutoFit/>
          </a:bodyPr>
          <a:lstStyle>
            <a:lvl1pPr>
              <a:lnSpc>
                <a:spcPct val="100000"/>
              </a:lnSpc>
              <a:defRPr lang="it-IT" sz="4000"/>
            </a:lvl1pPr>
          </a:lstStyle>
          <a:p>
            <a:pPr rtl="0"/>
            <a:r>
              <a:rPr lang="it-IT" noProof="0"/>
              <a:t>Fare clic per modificare lo stile del titolo dello schema</a:t>
            </a:r>
          </a:p>
        </p:txBody>
      </p:sp>
    </p:spTree>
    <p:extLst>
      <p:ext uri="{BB962C8B-B14F-4D97-AF65-F5344CB8AC3E}">
        <p14:creationId xmlns:p14="http://schemas.microsoft.com/office/powerpoint/2010/main" val="361005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22BDA7-8BE9-42D5-ACF1-0F51423A206E}"/>
              </a:ext>
            </a:extLst>
          </p:cNvPr>
          <p:cNvSpPr>
            <a:spLocks noGrp="1"/>
          </p:cNvSpPr>
          <p:nvPr>
            <p:ph type="title"/>
          </p:nvPr>
        </p:nvSpPr>
        <p:spPr>
          <a:xfrm>
            <a:off x="831850" y="1709738"/>
            <a:ext cx="10515600" cy="2852737"/>
          </a:xfrm>
        </p:spPr>
        <p:txBody>
          <a:bodyPr rtlCol="0" anchor="b"/>
          <a:lstStyle>
            <a:lvl1pPr>
              <a:defRPr lang="it-IT" sz="6000"/>
            </a:lvl1pPr>
          </a:lstStyle>
          <a:p>
            <a:pPr rtl="0"/>
            <a:r>
              <a:rPr lang="it-IT"/>
              <a:t>Fare clic per modificare lo stile del titolo dello schema</a:t>
            </a:r>
          </a:p>
        </p:txBody>
      </p:sp>
      <p:sp>
        <p:nvSpPr>
          <p:cNvPr id="3" name="Segnaposto testo 2">
            <a:extLst>
              <a:ext uri="{FF2B5EF4-FFF2-40B4-BE49-F238E27FC236}">
                <a16:creationId xmlns:a16="http://schemas.microsoft.com/office/drawing/2014/main" id="{71CEF73F-3CCA-4312-8E9C-2B4629DA1F66}"/>
              </a:ext>
            </a:extLst>
          </p:cNvPr>
          <p:cNvSpPr>
            <a:spLocks noGrp="1"/>
          </p:cNvSpPr>
          <p:nvPr>
            <p:ph type="body" idx="1"/>
          </p:nvPr>
        </p:nvSpPr>
        <p:spPr>
          <a:xfrm>
            <a:off x="831850" y="4589463"/>
            <a:ext cx="10515600" cy="1500187"/>
          </a:xfrm>
        </p:spPr>
        <p:txBody>
          <a:bodyPr rtlCol="0"/>
          <a:lstStyle>
            <a:lvl1pPr marL="0" indent="0">
              <a:buNone/>
              <a:defRPr lang="it-IT" sz="2400">
                <a:solidFill>
                  <a:schemeClr val="tx1">
                    <a:tint val="75000"/>
                  </a:schemeClr>
                </a:solidFill>
              </a:defRPr>
            </a:lvl1pPr>
            <a:lvl2pPr marL="457200" indent="0">
              <a:buNone/>
              <a:defRPr lang="it-IT" sz="2000">
                <a:solidFill>
                  <a:schemeClr val="tx1">
                    <a:tint val="75000"/>
                  </a:schemeClr>
                </a:solidFill>
              </a:defRPr>
            </a:lvl2pPr>
            <a:lvl3pPr marL="914400" indent="0">
              <a:buNone/>
              <a:defRPr lang="it-IT" sz="1800">
                <a:solidFill>
                  <a:schemeClr val="tx1">
                    <a:tint val="75000"/>
                  </a:schemeClr>
                </a:solidFill>
              </a:defRPr>
            </a:lvl3pPr>
            <a:lvl4pPr marL="1371600" indent="0">
              <a:buNone/>
              <a:defRPr lang="it-IT" sz="1600">
                <a:solidFill>
                  <a:schemeClr val="tx1">
                    <a:tint val="75000"/>
                  </a:schemeClr>
                </a:solidFill>
              </a:defRPr>
            </a:lvl4pPr>
            <a:lvl5pPr marL="1828800" indent="0">
              <a:buNone/>
              <a:defRPr lang="it-IT" sz="1600">
                <a:solidFill>
                  <a:schemeClr val="tx1">
                    <a:tint val="75000"/>
                  </a:schemeClr>
                </a:solidFill>
              </a:defRPr>
            </a:lvl5pPr>
            <a:lvl6pPr marL="2286000" indent="0">
              <a:buNone/>
              <a:defRPr lang="it-IT" sz="1600">
                <a:solidFill>
                  <a:schemeClr val="tx1">
                    <a:tint val="75000"/>
                  </a:schemeClr>
                </a:solidFill>
              </a:defRPr>
            </a:lvl6pPr>
            <a:lvl7pPr marL="2743200" indent="0">
              <a:buNone/>
              <a:defRPr lang="it-IT" sz="1600">
                <a:solidFill>
                  <a:schemeClr val="tx1">
                    <a:tint val="75000"/>
                  </a:schemeClr>
                </a:solidFill>
              </a:defRPr>
            </a:lvl7pPr>
            <a:lvl8pPr marL="3200400" indent="0">
              <a:buNone/>
              <a:defRPr lang="it-IT" sz="1600">
                <a:solidFill>
                  <a:schemeClr val="tx1">
                    <a:tint val="75000"/>
                  </a:schemeClr>
                </a:solidFill>
              </a:defRPr>
            </a:lvl8pPr>
            <a:lvl9pPr marL="3657600" indent="0">
              <a:buNone/>
              <a:defRPr lang="it-IT" sz="1600">
                <a:solidFill>
                  <a:schemeClr val="tx1">
                    <a:tint val="75000"/>
                  </a:schemeClr>
                </a:solidFill>
              </a:defRPr>
            </a:lvl9pPr>
          </a:lstStyle>
          <a:p>
            <a:pPr lvl="0" rtl="0"/>
            <a:r>
              <a:rPr lang="it-IT"/>
              <a:t>Fare clic per modificare gli stili del testo dello schema</a:t>
            </a:r>
          </a:p>
        </p:txBody>
      </p:sp>
      <p:sp>
        <p:nvSpPr>
          <p:cNvPr id="4" name="Segnaposto numero diapositiva 3">
            <a:extLst>
              <a:ext uri="{FF2B5EF4-FFF2-40B4-BE49-F238E27FC236}">
                <a16:creationId xmlns:a16="http://schemas.microsoft.com/office/drawing/2014/main" id="{293BF716-502C-4821-A3A0-19C2C508EED1}"/>
              </a:ext>
            </a:extLst>
          </p:cNvPr>
          <p:cNvSpPr>
            <a:spLocks noGrp="1"/>
          </p:cNvSpPr>
          <p:nvPr>
            <p:ph type="sldNum" sz="quarter" idx="10"/>
          </p:nvPr>
        </p:nvSpPr>
        <p:spPr/>
        <p:txBody>
          <a:bodyPr rtlCol="0"/>
          <a:lstStyle>
            <a:defPPr>
              <a:defRPr lang="it-IT"/>
            </a:defPPr>
          </a:lstStyle>
          <a:p>
            <a:pPr rtl="0"/>
            <a:r>
              <a:rPr lang="it-IT"/>
              <a:t>PAGINA </a:t>
            </a:r>
            <a:fld id="{4A9B5881-4007-4345-955A-79C2656F0C49}" type="slidenum">
              <a:rPr lang="it-IT" smtClean="0"/>
              <a:pPr rtl="0"/>
              <a:t>‹N›</a:t>
            </a:fld>
            <a:endParaRPr lang="it-IT" dirty="0"/>
          </a:p>
        </p:txBody>
      </p:sp>
    </p:spTree>
    <p:extLst>
      <p:ext uri="{BB962C8B-B14F-4D97-AF65-F5344CB8AC3E}">
        <p14:creationId xmlns:p14="http://schemas.microsoft.com/office/powerpoint/2010/main" val="266598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448E4AFE-E166-4B84-B0C8-9205038D8033}"/>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flipV="1">
            <a:off x="0" y="0"/>
            <a:ext cx="12192000" cy="6858000"/>
          </a:xfrm>
          <a:prstGeom prst="rect">
            <a:avLst/>
          </a:prstGeom>
        </p:spPr>
      </p:pic>
      <p:sp>
        <p:nvSpPr>
          <p:cNvPr id="2" name="Segnaposto titolo 1">
            <a:extLst>
              <a:ext uri="{FF2B5EF4-FFF2-40B4-BE49-F238E27FC236}">
                <a16:creationId xmlns:a16="http://schemas.microsoft.com/office/drawing/2014/main" id="{6C617517-B672-49BA-AC6E-AB66D0639A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it-IT"/>
            </a:defPPr>
          </a:lstStyle>
          <a:p>
            <a:pPr rtl="0"/>
            <a:r>
              <a:rPr lang="it-IT"/>
              <a:t>Fare clic per modificare lo stile del titolo</a:t>
            </a:r>
          </a:p>
        </p:txBody>
      </p:sp>
      <p:sp>
        <p:nvSpPr>
          <p:cNvPr id="3" name="Segnaposto testo 2">
            <a:extLst>
              <a:ext uri="{FF2B5EF4-FFF2-40B4-BE49-F238E27FC236}">
                <a16:creationId xmlns:a16="http://schemas.microsoft.com/office/drawing/2014/main" id="{6EC92C27-7843-4B22-9200-B7304E6AE4CD}"/>
              </a:ext>
            </a:extLst>
          </p:cNvPr>
          <p:cNvSpPr>
            <a:spLocks noGrp="1"/>
          </p:cNvSpPr>
          <p:nvPr>
            <p:ph type="body" idx="1"/>
          </p:nvPr>
        </p:nvSpPr>
        <p:spPr>
          <a:xfrm>
            <a:off x="838200" y="1825625"/>
            <a:ext cx="10515598" cy="4351338"/>
          </a:xfrm>
          <a:prstGeom prst="rect">
            <a:avLst/>
          </a:prstGeom>
        </p:spPr>
        <p:txBody>
          <a:bodyPr vert="horz" lIns="91440" tIns="45720" rIns="91440" bIns="45720" rtlCol="0">
            <a:normAutofit/>
          </a:bodyPr>
          <a:lstStyle>
            <a:defPPr>
              <a:defRPr lang="it-IT"/>
            </a:def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numero diapositiva 5">
            <a:extLst>
              <a:ext uri="{FF2B5EF4-FFF2-40B4-BE49-F238E27FC236}">
                <a16:creationId xmlns:a16="http://schemas.microsoft.com/office/drawing/2014/main" id="{52DB4F10-F75B-41A8-B994-BFF68949E59A}"/>
              </a:ext>
            </a:extLst>
          </p:cNvPr>
          <p:cNvSpPr>
            <a:spLocks noGrp="1"/>
          </p:cNvSpPr>
          <p:nvPr>
            <p:ph type="sldNum" sz="quarter" idx="4"/>
          </p:nvPr>
        </p:nvSpPr>
        <p:spPr>
          <a:xfrm>
            <a:off x="11353800" y="6361475"/>
            <a:ext cx="838200" cy="360000"/>
          </a:xfrm>
          <a:prstGeom prst="rect">
            <a:avLst/>
          </a:prstGeom>
          <a:solidFill>
            <a:schemeClr val="tx1">
              <a:lumMod val="85000"/>
              <a:lumOff val="15000"/>
            </a:schemeClr>
          </a:solidFill>
        </p:spPr>
        <p:txBody>
          <a:bodyPr vert="horz" lIns="91440" tIns="45720" rIns="91440" bIns="45720" rtlCol="0" anchor="ctr"/>
          <a:lstStyle>
            <a:lvl1pPr algn="ctr">
              <a:defRPr lang="it-IT" sz="1200">
                <a:solidFill>
                  <a:schemeClr val="bg1"/>
                </a:solidFill>
              </a:defRPr>
            </a:lvl1pPr>
          </a:lstStyle>
          <a:p>
            <a:pPr rtl="0"/>
            <a:r>
              <a:rPr lang="it-IT"/>
              <a:t>PAGINA </a:t>
            </a:r>
            <a:fld id="{4A9B5881-4007-4345-955A-79C2656F0C49}" type="slidenum">
              <a:rPr lang="it-IT" smtClean="0"/>
              <a:pPr rtl="0"/>
              <a:t>‹N›</a:t>
            </a:fld>
            <a:endParaRPr lang="it-IT" dirty="0"/>
          </a:p>
        </p:txBody>
      </p:sp>
      <p:sp>
        <p:nvSpPr>
          <p:cNvPr id="7" name="Rettangolo 6">
            <a:extLst>
              <a:ext uri="{FF2B5EF4-FFF2-40B4-BE49-F238E27FC236}">
                <a16:creationId xmlns:a16="http://schemas.microsoft.com/office/drawing/2014/main" id="{512D21E2-8DEB-4F43-A26E-B8DA900A9230}"/>
              </a:ext>
            </a:extLst>
          </p:cNvPr>
          <p:cNvSpPr/>
          <p:nvPr userDrawn="1"/>
        </p:nvSpPr>
        <p:spPr>
          <a:xfrm>
            <a:off x="0" y="6721475"/>
            <a:ext cx="12192000" cy="136525"/>
          </a:xfrm>
          <a:prstGeom prst="rect">
            <a:avLst/>
          </a:prstGeom>
          <a:gradFill>
            <a:gsLst>
              <a:gs pos="0">
                <a:schemeClr val="accent2"/>
              </a:gs>
              <a:gs pos="100000">
                <a:schemeClr val="tx1">
                  <a:lumMod val="75000"/>
                  <a:lumOff val="2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p>
        </p:txBody>
      </p:sp>
      <p:sp>
        <p:nvSpPr>
          <p:cNvPr id="8" name="Rettangolo 7">
            <a:extLst>
              <a:ext uri="{FF2B5EF4-FFF2-40B4-BE49-F238E27FC236}">
                <a16:creationId xmlns:a16="http://schemas.microsoft.com/office/drawing/2014/main" id="{35CD3143-7FD1-40EA-AA4A-47C72380AEC2}"/>
              </a:ext>
            </a:extLst>
          </p:cNvPr>
          <p:cNvSpPr/>
          <p:nvPr userDrawn="1"/>
        </p:nvSpPr>
        <p:spPr>
          <a:xfrm>
            <a:off x="11353798" y="6721474"/>
            <a:ext cx="838201" cy="1365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p>
        </p:txBody>
      </p:sp>
    </p:spTree>
    <p:extLst>
      <p:ext uri="{BB962C8B-B14F-4D97-AF65-F5344CB8AC3E}">
        <p14:creationId xmlns:p14="http://schemas.microsoft.com/office/powerpoint/2010/main" val="3853920126"/>
      </p:ext>
    </p:extLst>
  </p:cSld>
  <p:clrMap bg1="lt1" tx1="dk1" bg2="lt2" tx2="dk2" accent1="accent1" accent2="accent2" accent3="accent3" accent4="accent4" accent5="accent5" accent6="accent6" hlink="hlink" folHlink="folHlink"/>
  <p:sldLayoutIdLst>
    <p:sldLayoutId id="2147483661" r:id="rId1"/>
    <p:sldLayoutId id="2147483659" r:id="rId2"/>
    <p:sldLayoutId id="2147483660" r:id="rId3"/>
    <p:sldLayoutId id="2147483665" r:id="rId4"/>
    <p:sldLayoutId id="2147483666" r:id="rId5"/>
    <p:sldLayoutId id="2147483650" r:id="rId6"/>
    <p:sldLayoutId id="2147483663" r:id="rId7"/>
    <p:sldLayoutId id="2147483664" r:id="rId8"/>
    <p:sldLayoutId id="2147483651" r:id="rId9"/>
    <p:sldLayoutId id="2147483652" r:id="rId10"/>
    <p:sldLayoutId id="2147483653" r:id="rId11"/>
    <p:sldLayoutId id="2147483654" r:id="rId12"/>
    <p:sldLayoutId id="2147483655" r:id="rId13"/>
    <p:sldLayoutId id="2147483656" r:id="rId14"/>
  </p:sldLayoutIdLst>
  <p:hf hdr="0" ftr="0" dt="0"/>
  <p:txStyles>
    <p:titleStyle>
      <a:lvl1pPr algn="l" defTabSz="914400" rtl="0" eaLnBrk="1" latinLnBrk="0" hangingPunct="1">
        <a:lnSpc>
          <a:spcPct val="90000"/>
        </a:lnSpc>
        <a:spcBef>
          <a:spcPct val="0"/>
        </a:spcBef>
        <a:buNone/>
        <a:defRPr lang="it-IT"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lang="it-IT"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lang="it-IT"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lang="it-IT"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lang="it-IT"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lang="it-IT"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 Id="rId9"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10C5037-DA4A-44E2-A9FB-84B1498768A7}"/>
              </a:ext>
            </a:extLst>
          </p:cNvPr>
          <p:cNvSpPr>
            <a:spLocks noGrp="1"/>
          </p:cNvSpPr>
          <p:nvPr>
            <p:ph type="title"/>
          </p:nvPr>
        </p:nvSpPr>
        <p:spPr>
          <a:xfrm>
            <a:off x="7873613" y="574920"/>
            <a:ext cx="3923999" cy="2436592"/>
          </a:xfrm>
        </p:spPr>
        <p:txBody>
          <a:bodyPr rtlCol="0"/>
          <a:lstStyle>
            <a:defPPr>
              <a:defRPr lang="it-IT"/>
            </a:defPPr>
          </a:lstStyle>
          <a:p>
            <a:pPr algn="ctr"/>
            <a:r>
              <a:rPr lang="it-IT" b="1" dirty="0"/>
              <a:t>Identità </a:t>
            </a:r>
            <a:r>
              <a:rPr lang="it-IT" sz="5400" b="1"/>
              <a:t>e</a:t>
            </a:r>
            <a:r>
              <a:rPr lang="it-IT" b="1"/>
              <a:t> Persona</a:t>
            </a:r>
            <a:r>
              <a:rPr lang="it-IT" b="1" dirty="0"/>
              <a:t>: </a:t>
            </a:r>
            <a:endParaRPr lang="it-IT" dirty="0"/>
          </a:p>
        </p:txBody>
      </p:sp>
      <p:sp>
        <p:nvSpPr>
          <p:cNvPr id="6" name="Segnaposto testo 5">
            <a:extLst>
              <a:ext uri="{FF2B5EF4-FFF2-40B4-BE49-F238E27FC236}">
                <a16:creationId xmlns:a16="http://schemas.microsoft.com/office/drawing/2014/main" id="{1397C2DB-90F2-4971-AC44-7CDDF5A3B552}"/>
              </a:ext>
            </a:extLst>
          </p:cNvPr>
          <p:cNvSpPr>
            <a:spLocks noGrp="1"/>
          </p:cNvSpPr>
          <p:nvPr>
            <p:ph type="body" sz="half" idx="2"/>
          </p:nvPr>
        </p:nvSpPr>
        <p:spPr>
          <a:xfrm>
            <a:off x="7848900" y="3120015"/>
            <a:ext cx="3924000" cy="789591"/>
          </a:xfrm>
        </p:spPr>
        <p:txBody>
          <a:bodyPr rtlCol="0">
            <a:normAutofit/>
          </a:bodyPr>
          <a:lstStyle>
            <a:defPPr>
              <a:defRPr lang="it-IT"/>
            </a:defPPr>
          </a:lstStyle>
          <a:p>
            <a:pPr algn="ctr"/>
            <a:r>
              <a:rPr lang="it-IT" sz="2800" b="1" dirty="0"/>
              <a:t>tra complessità e semplificazione</a:t>
            </a:r>
            <a:endParaRPr lang="it-IT" sz="2800" dirty="0"/>
          </a:p>
        </p:txBody>
      </p:sp>
      <p:sp>
        <p:nvSpPr>
          <p:cNvPr id="15" name="Segnaposto numero diapositiva 14">
            <a:extLst>
              <a:ext uri="{FF2B5EF4-FFF2-40B4-BE49-F238E27FC236}">
                <a16:creationId xmlns:a16="http://schemas.microsoft.com/office/drawing/2014/main" id="{26F5C050-EB87-421A-8A5C-E6CB30102699}"/>
              </a:ext>
            </a:extLst>
          </p:cNvPr>
          <p:cNvSpPr>
            <a:spLocks noGrp="1"/>
          </p:cNvSpPr>
          <p:nvPr>
            <p:ph type="sldNum" sz="quarter" idx="10"/>
          </p:nvPr>
        </p:nvSpPr>
        <p:spPr/>
        <p:txBody>
          <a:bodyPr rtlCol="0"/>
          <a:lstStyle>
            <a:defPPr>
              <a:defRPr lang="it-IT"/>
            </a:defPPr>
          </a:lstStyle>
          <a:p>
            <a:pPr rtl="0"/>
            <a:r>
              <a:rPr lang="it-IT"/>
              <a:t>PAGINA </a:t>
            </a:r>
            <a:fld id="{4A9B5881-4007-4345-955A-79C2656F0C49}" type="slidenum">
              <a:rPr lang="it-IT" smtClean="0"/>
              <a:pPr/>
              <a:t>1</a:t>
            </a:fld>
            <a:endParaRPr lang="it-IT"/>
          </a:p>
        </p:txBody>
      </p:sp>
      <p:sp>
        <p:nvSpPr>
          <p:cNvPr id="5" name="Segnaposto immagine 4">
            <a:extLst>
              <a:ext uri="{FF2B5EF4-FFF2-40B4-BE49-F238E27FC236}">
                <a16:creationId xmlns:a16="http://schemas.microsoft.com/office/drawing/2014/main" id="{70D15A0F-81B5-27A3-3A2A-A0CD5AD83ED4}"/>
              </a:ext>
            </a:extLst>
          </p:cNvPr>
          <p:cNvSpPr>
            <a:spLocks noGrp="1"/>
          </p:cNvSpPr>
          <p:nvPr>
            <p:ph type="pic" idx="1"/>
          </p:nvPr>
        </p:nvSpPr>
        <p:spPr/>
        <p:txBody>
          <a:bodyPr/>
          <a:lstStyle/>
          <a:p>
            <a:endParaRPr lang="it-IT"/>
          </a:p>
        </p:txBody>
      </p:sp>
      <p:pic>
        <p:nvPicPr>
          <p:cNvPr id="8" name="Immagine 7">
            <a:extLst>
              <a:ext uri="{FF2B5EF4-FFF2-40B4-BE49-F238E27FC236}">
                <a16:creationId xmlns:a16="http://schemas.microsoft.com/office/drawing/2014/main" id="{ECFF7F06-583F-DB60-0D9F-707D9226EAD8}"/>
              </a:ext>
            </a:extLst>
          </p:cNvPr>
          <p:cNvPicPr>
            <a:picLocks noChangeAspect="1"/>
          </p:cNvPicPr>
          <p:nvPr/>
        </p:nvPicPr>
        <p:blipFill>
          <a:blip r:embed="rId3"/>
          <a:srcRect b="26954"/>
          <a:stretch>
            <a:fillRect/>
          </a:stretch>
        </p:blipFill>
        <p:spPr>
          <a:xfrm>
            <a:off x="823577" y="340972"/>
            <a:ext cx="5864843" cy="6045910"/>
          </a:xfrm>
          <a:prstGeom prst="rect">
            <a:avLst/>
          </a:prstGeom>
        </p:spPr>
      </p:pic>
      <p:sp>
        <p:nvSpPr>
          <p:cNvPr id="2" name="Segnaposto testo 5">
            <a:extLst>
              <a:ext uri="{FF2B5EF4-FFF2-40B4-BE49-F238E27FC236}">
                <a16:creationId xmlns:a16="http://schemas.microsoft.com/office/drawing/2014/main" id="{ECD03B92-3660-7D7C-C8B6-FE7B2A98181C}"/>
              </a:ext>
            </a:extLst>
          </p:cNvPr>
          <p:cNvSpPr txBox="1">
            <a:spLocks/>
          </p:cNvSpPr>
          <p:nvPr/>
        </p:nvSpPr>
        <p:spPr>
          <a:xfrm>
            <a:off x="7828580" y="5585301"/>
            <a:ext cx="3924000" cy="789591"/>
          </a:xfrm>
          <a:prstGeom prst="rect">
            <a:avLst/>
          </a:prstGeom>
        </p:spPr>
        <p:txBody>
          <a:bodyPr vert="horz" lIns="0" tIns="0" rIns="0" bIns="0" rtlCol="0">
            <a:normAutofit fontScale="92500" lnSpcReduction="10000"/>
          </a:bodyPr>
          <a:lstStyle>
            <a:defPPr>
              <a:defRPr lang="it-IT"/>
            </a:defPPr>
            <a:lvl1pPr marL="0" indent="0" algn="l" defTabSz="914400" rtl="0" eaLnBrk="1" latinLnBrk="0" hangingPunct="1">
              <a:lnSpc>
                <a:spcPct val="90000"/>
              </a:lnSpc>
              <a:spcBef>
                <a:spcPts val="1000"/>
              </a:spcBef>
              <a:buClr>
                <a:schemeClr val="accent2"/>
              </a:buClr>
              <a:buFont typeface="Wingdings" panose="05000000000000000000" pitchFamily="2" charset="2"/>
              <a:buNone/>
              <a:defRPr lang="it-IT" sz="16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Wingdings" panose="05000000000000000000" pitchFamily="2" charset="2"/>
              <a:buNone/>
              <a:defRPr lang="it-IT" sz="1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Wingdings" panose="05000000000000000000" pitchFamily="2" charset="2"/>
              <a:buNone/>
              <a:defRPr lang="it-IT" sz="12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Wingdings" panose="05000000000000000000" pitchFamily="2" charset="2"/>
              <a:buNone/>
              <a:defRPr lang="it-IT" sz="10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Wingdings" panose="05000000000000000000" pitchFamily="2" charset="2"/>
              <a:buNone/>
              <a:defRPr lang="it-IT" sz="1000" kern="1200">
                <a:solidFill>
                  <a:schemeClr val="bg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lang="it-IT"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lang="it-IT"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lang="it-IT"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lang="it-IT" sz="1000" kern="1200">
                <a:solidFill>
                  <a:schemeClr val="tx1"/>
                </a:solidFill>
                <a:latin typeface="+mn-lt"/>
                <a:ea typeface="+mn-ea"/>
                <a:cs typeface="+mn-cs"/>
              </a:defRPr>
            </a:lvl9pPr>
          </a:lstStyle>
          <a:p>
            <a:pPr algn="r"/>
            <a:r>
              <a:rPr lang="it-IT" sz="2800" b="1" dirty="0"/>
              <a:t>Nunzio Galantino</a:t>
            </a:r>
          </a:p>
          <a:p>
            <a:pPr algn="r"/>
            <a:r>
              <a:rPr lang="it-IT" sz="2800" b="1" dirty="0"/>
              <a:t>Camaldoli 26 Agosto 2025</a:t>
            </a:r>
            <a:endParaRPr lang="it-IT" sz="2800" dirty="0"/>
          </a:p>
        </p:txBody>
      </p:sp>
    </p:spTree>
    <p:extLst>
      <p:ext uri="{BB962C8B-B14F-4D97-AF65-F5344CB8AC3E}">
        <p14:creationId xmlns:p14="http://schemas.microsoft.com/office/powerpoint/2010/main" val="113625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14E4CA-6502-9E43-DCA5-5CC99782F39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2308E3E-E8A5-7718-0AC5-7BDA49F68DCE}"/>
              </a:ext>
            </a:extLst>
          </p:cNvPr>
          <p:cNvSpPr>
            <a:spLocks noGrp="1"/>
          </p:cNvSpPr>
          <p:nvPr>
            <p:ph type="title"/>
          </p:nvPr>
        </p:nvSpPr>
        <p:spPr>
          <a:xfrm>
            <a:off x="7512000" y="0"/>
            <a:ext cx="4680000" cy="6721473"/>
          </a:xfrm>
        </p:spPr>
        <p:txBody>
          <a:bodyPr rtlCol="0"/>
          <a:lstStyle>
            <a:defPPr>
              <a:defRPr lang="it-IT"/>
            </a:defPPr>
          </a:lstStyle>
          <a:p>
            <a:pPr algn="ctr"/>
            <a:r>
              <a:rPr lang="it-IT" b="1" dirty="0"/>
              <a:t>1. L’identità della persona: tra natura e cultura, in un contesto caratterizzato dalla complessità</a:t>
            </a:r>
            <a:br>
              <a:rPr lang="it-IT" dirty="0"/>
            </a:br>
            <a:endParaRPr lang="it-IT" dirty="0"/>
          </a:p>
        </p:txBody>
      </p:sp>
      <p:graphicFrame>
        <p:nvGraphicFramePr>
          <p:cNvPr id="3" name="Segnaposto contenuto 2" descr="Segnaposto lista di contenuti">
            <a:extLst>
              <a:ext uri="{FF2B5EF4-FFF2-40B4-BE49-F238E27FC236}">
                <a16:creationId xmlns:a16="http://schemas.microsoft.com/office/drawing/2014/main" id="{093FD66B-DFFE-E326-4F6F-4C66237ED247}"/>
              </a:ext>
            </a:extLst>
          </p:cNvPr>
          <p:cNvGraphicFramePr>
            <a:graphicFrameLocks noGrp="1"/>
          </p:cNvGraphicFramePr>
          <p:nvPr>
            <p:ph idx="1"/>
            <p:extLst>
              <p:ext uri="{D42A27DB-BD31-4B8C-83A1-F6EECF244321}">
                <p14:modId xmlns:p14="http://schemas.microsoft.com/office/powerpoint/2010/main" val="2259459399"/>
              </p:ext>
            </p:extLst>
          </p:nvPr>
        </p:nvGraphicFramePr>
        <p:xfrm>
          <a:off x="838200" y="365124"/>
          <a:ext cx="6156323" cy="587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C16D6DB0-06B8-B808-B628-1D8805064D2D}"/>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10</a:t>
            </a:fld>
            <a:endParaRPr lang="it-IT" dirty="0"/>
          </a:p>
        </p:txBody>
      </p:sp>
    </p:spTree>
    <p:extLst>
      <p:ext uri="{BB962C8B-B14F-4D97-AF65-F5344CB8AC3E}">
        <p14:creationId xmlns:p14="http://schemas.microsoft.com/office/powerpoint/2010/main" val="168346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A0E1C-FE26-6510-8739-267654673AD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44DD530-0037-996F-F668-72D0DF0299A3}"/>
              </a:ext>
            </a:extLst>
          </p:cNvPr>
          <p:cNvSpPr>
            <a:spLocks noGrp="1"/>
          </p:cNvSpPr>
          <p:nvPr>
            <p:ph type="title"/>
          </p:nvPr>
        </p:nvSpPr>
        <p:spPr>
          <a:xfrm>
            <a:off x="7512000" y="0"/>
            <a:ext cx="4680000" cy="6721473"/>
          </a:xfrm>
        </p:spPr>
        <p:txBody>
          <a:bodyPr rtlCol="0"/>
          <a:lstStyle>
            <a:defPPr>
              <a:defRPr lang="it-IT"/>
            </a:defPPr>
          </a:lstStyle>
          <a:p>
            <a:pPr algn="ctr"/>
            <a:r>
              <a:rPr lang="it-IT" b="1" dirty="0"/>
              <a:t>1. L’identità della persona: tra natura e cultura, in un contesto caratterizzato dalla complessità</a:t>
            </a:r>
            <a:br>
              <a:rPr lang="it-IT" dirty="0"/>
            </a:br>
            <a:endParaRPr lang="it-IT" dirty="0"/>
          </a:p>
        </p:txBody>
      </p:sp>
      <p:graphicFrame>
        <p:nvGraphicFramePr>
          <p:cNvPr id="3" name="Segnaposto contenuto 2" descr="Segnaposto lista di contenuti">
            <a:extLst>
              <a:ext uri="{FF2B5EF4-FFF2-40B4-BE49-F238E27FC236}">
                <a16:creationId xmlns:a16="http://schemas.microsoft.com/office/drawing/2014/main" id="{A206C19A-DC2D-E166-38A4-740260D711EA}"/>
              </a:ext>
            </a:extLst>
          </p:cNvPr>
          <p:cNvGraphicFramePr>
            <a:graphicFrameLocks noGrp="1"/>
          </p:cNvGraphicFramePr>
          <p:nvPr>
            <p:ph idx="1"/>
            <p:extLst>
              <p:ext uri="{D42A27DB-BD31-4B8C-83A1-F6EECF244321}">
                <p14:modId xmlns:p14="http://schemas.microsoft.com/office/powerpoint/2010/main" val="3556985352"/>
              </p:ext>
            </p:extLst>
          </p:nvPr>
        </p:nvGraphicFramePr>
        <p:xfrm>
          <a:off x="838200" y="365124"/>
          <a:ext cx="6156323" cy="587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9E08948F-7D82-0FEC-713A-A56BD62ED983}"/>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11</a:t>
            </a:fld>
            <a:endParaRPr lang="it-IT" dirty="0"/>
          </a:p>
        </p:txBody>
      </p:sp>
    </p:spTree>
    <p:extLst>
      <p:ext uri="{BB962C8B-B14F-4D97-AF65-F5344CB8AC3E}">
        <p14:creationId xmlns:p14="http://schemas.microsoft.com/office/powerpoint/2010/main" val="67133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CB2F2B-0A4B-5FF6-5D56-68DE5CEA17D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324EBD3-60B7-1F32-4B5F-4FBF654D02AB}"/>
              </a:ext>
            </a:extLst>
          </p:cNvPr>
          <p:cNvSpPr>
            <a:spLocks noGrp="1"/>
          </p:cNvSpPr>
          <p:nvPr>
            <p:ph type="title"/>
          </p:nvPr>
        </p:nvSpPr>
        <p:spPr>
          <a:xfrm>
            <a:off x="7512000" y="0"/>
            <a:ext cx="4680000" cy="6721473"/>
          </a:xfrm>
        </p:spPr>
        <p:txBody>
          <a:bodyPr rtlCol="0"/>
          <a:lstStyle>
            <a:defPPr>
              <a:defRPr lang="it-IT"/>
            </a:defPPr>
          </a:lstStyle>
          <a:p>
            <a:pPr algn="ctr"/>
            <a:r>
              <a:rPr lang="it-IT" b="1" dirty="0"/>
              <a:t>1. L’identità della persona: tra natura e cultura, in un contesto caratterizzato dalla complessità</a:t>
            </a:r>
            <a:br>
              <a:rPr lang="it-IT" dirty="0"/>
            </a:br>
            <a:endParaRPr lang="it-IT" dirty="0"/>
          </a:p>
        </p:txBody>
      </p:sp>
      <p:graphicFrame>
        <p:nvGraphicFramePr>
          <p:cNvPr id="3" name="Segnaposto contenuto 2" descr="Segnaposto lista di contenuti">
            <a:extLst>
              <a:ext uri="{FF2B5EF4-FFF2-40B4-BE49-F238E27FC236}">
                <a16:creationId xmlns:a16="http://schemas.microsoft.com/office/drawing/2014/main" id="{494CCD39-88EA-FC25-049A-3E6AF88DF0F1}"/>
              </a:ext>
            </a:extLst>
          </p:cNvPr>
          <p:cNvGraphicFramePr>
            <a:graphicFrameLocks noGrp="1"/>
          </p:cNvGraphicFramePr>
          <p:nvPr>
            <p:ph idx="1"/>
            <p:extLst>
              <p:ext uri="{D42A27DB-BD31-4B8C-83A1-F6EECF244321}">
                <p14:modId xmlns:p14="http://schemas.microsoft.com/office/powerpoint/2010/main" val="1818771329"/>
              </p:ext>
            </p:extLst>
          </p:nvPr>
        </p:nvGraphicFramePr>
        <p:xfrm>
          <a:off x="452846" y="378187"/>
          <a:ext cx="6503126" cy="587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4EE1064B-BC28-E030-5974-76C1F88E9BA8}"/>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12</a:t>
            </a:fld>
            <a:endParaRPr lang="it-IT" dirty="0"/>
          </a:p>
        </p:txBody>
      </p:sp>
    </p:spTree>
    <p:extLst>
      <p:ext uri="{BB962C8B-B14F-4D97-AF65-F5344CB8AC3E}">
        <p14:creationId xmlns:p14="http://schemas.microsoft.com/office/powerpoint/2010/main" val="284889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76E36-C14D-6BCA-DDF9-8F298AA31EE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F78B3CD-0781-6F9A-53F8-59A93ABF6BDC}"/>
              </a:ext>
            </a:extLst>
          </p:cNvPr>
          <p:cNvSpPr>
            <a:spLocks noGrp="1"/>
          </p:cNvSpPr>
          <p:nvPr>
            <p:ph type="title"/>
          </p:nvPr>
        </p:nvSpPr>
        <p:spPr>
          <a:xfrm>
            <a:off x="7512000" y="0"/>
            <a:ext cx="4680000" cy="6721473"/>
          </a:xfrm>
        </p:spPr>
        <p:txBody>
          <a:bodyPr rtlCol="0"/>
          <a:lstStyle>
            <a:defPPr>
              <a:defRPr lang="it-IT"/>
            </a:defPPr>
          </a:lstStyle>
          <a:p>
            <a:pPr algn="ctr"/>
            <a:r>
              <a:rPr lang="it-IT" b="1" dirty="0"/>
              <a:t>1. L’identità della persona: tra natura e cultura, in un contesto caratterizzato dalla complessità</a:t>
            </a:r>
            <a:br>
              <a:rPr lang="it-IT" dirty="0"/>
            </a:br>
            <a:endParaRPr lang="it-IT" dirty="0"/>
          </a:p>
        </p:txBody>
      </p:sp>
      <p:graphicFrame>
        <p:nvGraphicFramePr>
          <p:cNvPr id="3" name="Segnaposto contenuto 2" descr="Segnaposto lista di contenuti">
            <a:extLst>
              <a:ext uri="{FF2B5EF4-FFF2-40B4-BE49-F238E27FC236}">
                <a16:creationId xmlns:a16="http://schemas.microsoft.com/office/drawing/2014/main" id="{FF3BD1A6-906B-4B85-A26A-37FDAF7A8EF4}"/>
              </a:ext>
            </a:extLst>
          </p:cNvPr>
          <p:cNvGraphicFramePr>
            <a:graphicFrameLocks noGrp="1"/>
          </p:cNvGraphicFramePr>
          <p:nvPr>
            <p:ph idx="1"/>
            <p:extLst>
              <p:ext uri="{D42A27DB-BD31-4B8C-83A1-F6EECF244321}">
                <p14:modId xmlns:p14="http://schemas.microsoft.com/office/powerpoint/2010/main" val="3248614641"/>
              </p:ext>
            </p:extLst>
          </p:nvPr>
        </p:nvGraphicFramePr>
        <p:xfrm>
          <a:off x="452846" y="378187"/>
          <a:ext cx="6503126" cy="587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411AA143-B742-CB44-A192-385FA909E86D}"/>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13</a:t>
            </a:fld>
            <a:endParaRPr lang="it-IT" dirty="0"/>
          </a:p>
        </p:txBody>
      </p:sp>
    </p:spTree>
    <p:extLst>
      <p:ext uri="{BB962C8B-B14F-4D97-AF65-F5344CB8AC3E}">
        <p14:creationId xmlns:p14="http://schemas.microsoft.com/office/powerpoint/2010/main" val="137626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19DF3B-C936-A335-BCE2-8B44A89DD8D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14E4882-FEAA-9252-C2F7-AF50FF403F1E}"/>
              </a:ext>
            </a:extLst>
          </p:cNvPr>
          <p:cNvSpPr>
            <a:spLocks noGrp="1"/>
          </p:cNvSpPr>
          <p:nvPr>
            <p:ph type="title"/>
          </p:nvPr>
        </p:nvSpPr>
        <p:spPr>
          <a:xfrm>
            <a:off x="7512000" y="0"/>
            <a:ext cx="4680000" cy="6721473"/>
          </a:xfrm>
        </p:spPr>
        <p:txBody>
          <a:bodyPr rtlCol="0"/>
          <a:lstStyle>
            <a:defPPr>
              <a:defRPr lang="it-IT"/>
            </a:defPPr>
          </a:lstStyle>
          <a:p>
            <a:pPr algn="ctr"/>
            <a:r>
              <a:rPr lang="it-IT" b="1" dirty="0"/>
              <a:t>1. L’identità della persona: tra natura e cultura, in un contesto caratterizzato dalla complessità</a:t>
            </a:r>
            <a:br>
              <a:rPr lang="it-IT" dirty="0"/>
            </a:br>
            <a:endParaRPr lang="it-IT" dirty="0"/>
          </a:p>
        </p:txBody>
      </p:sp>
      <p:graphicFrame>
        <p:nvGraphicFramePr>
          <p:cNvPr id="3" name="Segnaposto contenuto 2" descr="Segnaposto lista di contenuti">
            <a:extLst>
              <a:ext uri="{FF2B5EF4-FFF2-40B4-BE49-F238E27FC236}">
                <a16:creationId xmlns:a16="http://schemas.microsoft.com/office/drawing/2014/main" id="{1714E6FE-1B9C-194B-08E3-DDD90120F151}"/>
              </a:ext>
            </a:extLst>
          </p:cNvPr>
          <p:cNvGraphicFramePr>
            <a:graphicFrameLocks noGrp="1"/>
          </p:cNvGraphicFramePr>
          <p:nvPr>
            <p:ph idx="1"/>
            <p:extLst>
              <p:ext uri="{D42A27DB-BD31-4B8C-83A1-F6EECF244321}">
                <p14:modId xmlns:p14="http://schemas.microsoft.com/office/powerpoint/2010/main" val="1768085923"/>
              </p:ext>
            </p:extLst>
          </p:nvPr>
        </p:nvGraphicFramePr>
        <p:xfrm>
          <a:off x="452846" y="378187"/>
          <a:ext cx="6503126" cy="587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BE6C7CA8-C4B4-4D00-D954-C36616B65819}"/>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14</a:t>
            </a:fld>
            <a:endParaRPr lang="it-IT" dirty="0"/>
          </a:p>
        </p:txBody>
      </p:sp>
    </p:spTree>
    <p:extLst>
      <p:ext uri="{BB962C8B-B14F-4D97-AF65-F5344CB8AC3E}">
        <p14:creationId xmlns:p14="http://schemas.microsoft.com/office/powerpoint/2010/main" val="8077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E47CD-2D97-3A4D-1B5F-3D0E15FAD72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EE8A826-5FF4-A3AD-2A43-6194BA989E1C}"/>
              </a:ext>
            </a:extLst>
          </p:cNvPr>
          <p:cNvSpPr>
            <a:spLocks noGrp="1"/>
          </p:cNvSpPr>
          <p:nvPr>
            <p:ph type="title"/>
          </p:nvPr>
        </p:nvSpPr>
        <p:spPr>
          <a:xfrm>
            <a:off x="7512000" y="0"/>
            <a:ext cx="4680000" cy="6721473"/>
          </a:xfrm>
        </p:spPr>
        <p:txBody>
          <a:bodyPr rtlCol="0"/>
          <a:lstStyle>
            <a:defPPr>
              <a:defRPr lang="it-IT"/>
            </a:defPPr>
          </a:lstStyle>
          <a:p>
            <a:pPr algn="ctr"/>
            <a:r>
              <a:rPr lang="it-IT" b="1" dirty="0"/>
              <a:t>1. L’identità della persona: tra natura e cultura, in un contesto caratterizzato dalla complessità</a:t>
            </a:r>
            <a:br>
              <a:rPr lang="it-IT" dirty="0"/>
            </a:br>
            <a:endParaRPr lang="it-IT" dirty="0"/>
          </a:p>
        </p:txBody>
      </p:sp>
      <p:graphicFrame>
        <p:nvGraphicFramePr>
          <p:cNvPr id="3" name="Segnaposto contenuto 2" descr="Segnaposto lista di contenuti">
            <a:extLst>
              <a:ext uri="{FF2B5EF4-FFF2-40B4-BE49-F238E27FC236}">
                <a16:creationId xmlns:a16="http://schemas.microsoft.com/office/drawing/2014/main" id="{7A5B8BB6-D29A-C752-44EA-FCD3C16B6D12}"/>
              </a:ext>
            </a:extLst>
          </p:cNvPr>
          <p:cNvGraphicFramePr>
            <a:graphicFrameLocks noGrp="1"/>
          </p:cNvGraphicFramePr>
          <p:nvPr>
            <p:ph idx="1"/>
            <p:extLst>
              <p:ext uri="{D42A27DB-BD31-4B8C-83A1-F6EECF244321}">
                <p14:modId xmlns:p14="http://schemas.microsoft.com/office/powerpoint/2010/main" val="172656893"/>
              </p:ext>
            </p:extLst>
          </p:nvPr>
        </p:nvGraphicFramePr>
        <p:xfrm>
          <a:off x="452846" y="378187"/>
          <a:ext cx="6503126" cy="587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E354C97B-245F-D2C6-4774-A4EB4E28F89D}"/>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15</a:t>
            </a:fld>
            <a:endParaRPr lang="it-IT" dirty="0"/>
          </a:p>
        </p:txBody>
      </p:sp>
    </p:spTree>
    <p:extLst>
      <p:ext uri="{BB962C8B-B14F-4D97-AF65-F5344CB8AC3E}">
        <p14:creationId xmlns:p14="http://schemas.microsoft.com/office/powerpoint/2010/main" val="138754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7F68A1-39B4-DACB-C75C-821DEB74E1F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53A0652-83F3-A9C6-206C-5DE86F7B73C2}"/>
              </a:ext>
            </a:extLst>
          </p:cNvPr>
          <p:cNvSpPr>
            <a:spLocks noGrp="1"/>
          </p:cNvSpPr>
          <p:nvPr>
            <p:ph type="title"/>
          </p:nvPr>
        </p:nvSpPr>
        <p:spPr>
          <a:xfrm>
            <a:off x="7512000" y="-14444"/>
            <a:ext cx="4680000" cy="6721473"/>
          </a:xfrm>
        </p:spPr>
        <p:txBody>
          <a:bodyPr rtlCol="0"/>
          <a:lstStyle>
            <a:defPPr>
              <a:defRPr lang="it-IT"/>
            </a:defPPr>
          </a:lstStyle>
          <a:p>
            <a:pPr algn="ctr"/>
            <a:r>
              <a:rPr lang="it-IT" b="1" dirty="0"/>
              <a:t>1. L’identità della persona: tra natura e cultura, in un contesto caratterizzato dalla complessità</a:t>
            </a:r>
            <a:br>
              <a:rPr lang="it-IT" dirty="0"/>
            </a:br>
            <a:endParaRPr lang="it-IT" dirty="0"/>
          </a:p>
        </p:txBody>
      </p:sp>
      <p:graphicFrame>
        <p:nvGraphicFramePr>
          <p:cNvPr id="3" name="Segnaposto contenuto 2" descr="Segnaposto lista di contenuti">
            <a:extLst>
              <a:ext uri="{FF2B5EF4-FFF2-40B4-BE49-F238E27FC236}">
                <a16:creationId xmlns:a16="http://schemas.microsoft.com/office/drawing/2014/main" id="{1460436F-E066-528B-ACCC-C9CDF2046F91}"/>
              </a:ext>
            </a:extLst>
          </p:cNvPr>
          <p:cNvGraphicFramePr>
            <a:graphicFrameLocks noGrp="1"/>
          </p:cNvGraphicFramePr>
          <p:nvPr>
            <p:ph idx="1"/>
            <p:extLst>
              <p:ext uri="{D42A27DB-BD31-4B8C-83A1-F6EECF244321}">
                <p14:modId xmlns:p14="http://schemas.microsoft.com/office/powerpoint/2010/main" val="603236775"/>
              </p:ext>
            </p:extLst>
          </p:nvPr>
        </p:nvGraphicFramePr>
        <p:xfrm>
          <a:off x="290147" y="1151792"/>
          <a:ext cx="7112977" cy="4388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CB21F2D4-6D4D-AB74-2DA5-9822BF049302}"/>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16</a:t>
            </a:fld>
            <a:endParaRPr lang="it-IT" dirty="0"/>
          </a:p>
        </p:txBody>
      </p:sp>
    </p:spTree>
    <p:extLst>
      <p:ext uri="{BB962C8B-B14F-4D97-AF65-F5344CB8AC3E}">
        <p14:creationId xmlns:p14="http://schemas.microsoft.com/office/powerpoint/2010/main" val="194540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F253C-1BE0-E964-31E9-9D6B415F40C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3BCEF9C-4B56-1109-451F-87C5422E72ED}"/>
              </a:ext>
            </a:extLst>
          </p:cNvPr>
          <p:cNvSpPr>
            <a:spLocks noGrp="1"/>
          </p:cNvSpPr>
          <p:nvPr>
            <p:ph type="title"/>
          </p:nvPr>
        </p:nvSpPr>
        <p:spPr>
          <a:xfrm>
            <a:off x="0" y="0"/>
            <a:ext cx="4680000" cy="6721473"/>
          </a:xfrm>
        </p:spPr>
        <p:txBody>
          <a:bodyPr rtlCol="0"/>
          <a:lstStyle>
            <a:defPPr>
              <a:defRPr lang="it-IT"/>
            </a:defPPr>
          </a:lstStyle>
          <a:p>
            <a:pPr algn="ctr"/>
            <a:r>
              <a:rPr lang="it-IT" b="1" dirty="0"/>
              <a:t>2. L’identità </a:t>
            </a:r>
            <a:br>
              <a:rPr lang="it-IT" b="1" dirty="0"/>
            </a:br>
            <a:r>
              <a:rPr lang="it-IT" b="1" dirty="0"/>
              <a:t>della </a:t>
            </a:r>
            <a:br>
              <a:rPr lang="it-IT" b="1" dirty="0"/>
            </a:br>
            <a:r>
              <a:rPr lang="it-IT" b="1" dirty="0"/>
              <a:t>persona:</a:t>
            </a:r>
            <a:br>
              <a:rPr lang="it-IT" b="1" dirty="0"/>
            </a:br>
            <a:br>
              <a:rPr lang="it-IT" b="1" dirty="0"/>
            </a:br>
            <a:r>
              <a:rPr lang="it-IT" b="1" dirty="0"/>
              <a:t> </a:t>
            </a:r>
            <a:r>
              <a:rPr lang="it-IT" b="1" i="1" dirty="0"/>
              <a:t>L’uomo </a:t>
            </a:r>
            <a:br>
              <a:rPr lang="it-IT" b="1" i="1" dirty="0"/>
            </a:br>
            <a:r>
              <a:rPr lang="it-IT" b="1" i="1" dirty="0"/>
              <a:t>in </a:t>
            </a:r>
            <a:br>
              <a:rPr lang="it-IT" b="1" i="1" dirty="0"/>
            </a:br>
            <a:r>
              <a:rPr lang="it-IT" b="1" i="1" dirty="0"/>
              <a:t>bilico </a:t>
            </a:r>
            <a:br>
              <a:rPr lang="it-IT" b="1" i="1" dirty="0"/>
            </a:br>
            <a:r>
              <a:rPr lang="it-IT" sz="3600" b="1" dirty="0"/>
              <a:t>(S. Bellow)</a:t>
            </a:r>
            <a:endParaRPr lang="it-IT" dirty="0"/>
          </a:p>
        </p:txBody>
      </p:sp>
      <p:graphicFrame>
        <p:nvGraphicFramePr>
          <p:cNvPr id="3" name="Segnaposto contenuto 2" descr="Segnaposto lista di contenuti">
            <a:extLst>
              <a:ext uri="{FF2B5EF4-FFF2-40B4-BE49-F238E27FC236}">
                <a16:creationId xmlns:a16="http://schemas.microsoft.com/office/drawing/2014/main" id="{F65ED4C5-5525-3577-0EF4-6D5E8C12443E}"/>
              </a:ext>
            </a:extLst>
          </p:cNvPr>
          <p:cNvGraphicFramePr>
            <a:graphicFrameLocks noGrp="1"/>
          </p:cNvGraphicFramePr>
          <p:nvPr>
            <p:ph idx="1"/>
            <p:extLst>
              <p:ext uri="{D42A27DB-BD31-4B8C-83A1-F6EECF244321}">
                <p14:modId xmlns:p14="http://schemas.microsoft.com/office/powerpoint/2010/main" val="2865577376"/>
              </p:ext>
            </p:extLst>
          </p:nvPr>
        </p:nvGraphicFramePr>
        <p:xfrm>
          <a:off x="4844562" y="223520"/>
          <a:ext cx="7112977" cy="61379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6501B62A-F376-CDDC-A714-4E7EC823952F}"/>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17</a:t>
            </a:fld>
            <a:endParaRPr lang="it-IT" dirty="0"/>
          </a:p>
        </p:txBody>
      </p:sp>
    </p:spTree>
    <p:extLst>
      <p:ext uri="{BB962C8B-B14F-4D97-AF65-F5344CB8AC3E}">
        <p14:creationId xmlns:p14="http://schemas.microsoft.com/office/powerpoint/2010/main" val="1364323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A27A7-69AA-B60F-1964-784DF532109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899D009-10AA-AADE-8258-FAFA05D3F3DA}"/>
              </a:ext>
            </a:extLst>
          </p:cNvPr>
          <p:cNvSpPr>
            <a:spLocks noGrp="1"/>
          </p:cNvSpPr>
          <p:nvPr>
            <p:ph type="title"/>
          </p:nvPr>
        </p:nvSpPr>
        <p:spPr>
          <a:xfrm>
            <a:off x="0" y="0"/>
            <a:ext cx="4680000" cy="6721473"/>
          </a:xfrm>
        </p:spPr>
        <p:txBody>
          <a:bodyPr rtlCol="0"/>
          <a:lstStyle>
            <a:defPPr>
              <a:defRPr lang="it-IT"/>
            </a:defPPr>
          </a:lstStyle>
          <a:p>
            <a:pPr algn="ctr"/>
            <a:r>
              <a:rPr lang="it-IT" b="1" dirty="0"/>
              <a:t>2. L’identità </a:t>
            </a:r>
            <a:br>
              <a:rPr lang="it-IT" b="1" dirty="0"/>
            </a:br>
            <a:r>
              <a:rPr lang="it-IT" b="1" dirty="0"/>
              <a:t>della </a:t>
            </a:r>
            <a:br>
              <a:rPr lang="it-IT" b="1" dirty="0"/>
            </a:br>
            <a:r>
              <a:rPr lang="it-IT" b="1" dirty="0"/>
              <a:t>persona:</a:t>
            </a:r>
            <a:br>
              <a:rPr lang="it-IT" b="1" dirty="0"/>
            </a:br>
            <a:br>
              <a:rPr lang="it-IT" b="1" dirty="0"/>
            </a:br>
            <a:r>
              <a:rPr lang="it-IT" b="1" dirty="0"/>
              <a:t> </a:t>
            </a:r>
            <a:r>
              <a:rPr lang="it-IT" b="1" i="1" dirty="0"/>
              <a:t>L’uomo </a:t>
            </a:r>
            <a:br>
              <a:rPr lang="it-IT" b="1" i="1" dirty="0"/>
            </a:br>
            <a:r>
              <a:rPr lang="it-IT" b="1" i="1" dirty="0"/>
              <a:t>in </a:t>
            </a:r>
            <a:br>
              <a:rPr lang="it-IT" b="1" i="1" dirty="0"/>
            </a:br>
            <a:r>
              <a:rPr lang="it-IT" b="1" i="1" dirty="0"/>
              <a:t>bilico </a:t>
            </a:r>
            <a:br>
              <a:rPr lang="it-IT" b="1" i="1" dirty="0"/>
            </a:br>
            <a:r>
              <a:rPr lang="it-IT" sz="3600" b="1" dirty="0"/>
              <a:t>(S. Bellow)</a:t>
            </a:r>
            <a:endParaRPr lang="it-IT" dirty="0"/>
          </a:p>
        </p:txBody>
      </p:sp>
      <p:graphicFrame>
        <p:nvGraphicFramePr>
          <p:cNvPr id="3" name="Segnaposto contenuto 2" descr="Segnaposto lista di contenuti">
            <a:extLst>
              <a:ext uri="{FF2B5EF4-FFF2-40B4-BE49-F238E27FC236}">
                <a16:creationId xmlns:a16="http://schemas.microsoft.com/office/drawing/2014/main" id="{9E00B087-7194-4559-1B71-6AB8E0605E8A}"/>
              </a:ext>
            </a:extLst>
          </p:cNvPr>
          <p:cNvGraphicFramePr>
            <a:graphicFrameLocks noGrp="1"/>
          </p:cNvGraphicFramePr>
          <p:nvPr>
            <p:ph idx="1"/>
            <p:extLst>
              <p:ext uri="{D42A27DB-BD31-4B8C-83A1-F6EECF244321}">
                <p14:modId xmlns:p14="http://schemas.microsoft.com/office/powerpoint/2010/main" val="2846145488"/>
              </p:ext>
            </p:extLst>
          </p:nvPr>
        </p:nvGraphicFramePr>
        <p:xfrm>
          <a:off x="4800601" y="136525"/>
          <a:ext cx="7112977" cy="509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55ACDC56-2A38-748A-4A22-8D33604271B1}"/>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18</a:t>
            </a:fld>
            <a:endParaRPr lang="it-IT" dirty="0"/>
          </a:p>
        </p:txBody>
      </p:sp>
      <p:sp>
        <p:nvSpPr>
          <p:cNvPr id="5" name="CasellaDiTesto 4">
            <a:extLst>
              <a:ext uri="{FF2B5EF4-FFF2-40B4-BE49-F238E27FC236}">
                <a16:creationId xmlns:a16="http://schemas.microsoft.com/office/drawing/2014/main" id="{6077A8FB-CD2B-26C0-7DF2-B9DC16815BA3}"/>
              </a:ext>
            </a:extLst>
          </p:cNvPr>
          <p:cNvSpPr txBox="1"/>
          <p:nvPr/>
        </p:nvSpPr>
        <p:spPr>
          <a:xfrm>
            <a:off x="5308357" y="5438145"/>
            <a:ext cx="6097464" cy="923330"/>
          </a:xfrm>
          <a:prstGeom prst="rect">
            <a:avLst/>
          </a:prstGeom>
          <a:noFill/>
        </p:spPr>
        <p:txBody>
          <a:bodyPr wrap="square">
            <a:spAutoFit/>
          </a:bodyPr>
          <a:lstStyle/>
          <a:p>
            <a:r>
              <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BENEDETTO XVI, </a:t>
            </a:r>
            <a:r>
              <a:rPr lang="it-IT" sz="1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 persona umana, cuore della pace</a:t>
            </a:r>
            <a:r>
              <a:rPr lang="it-IT"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Messaggio per la celebrazione della giornata mondiale della pace. 1° gennaio 2007, n. 12</a:t>
            </a:r>
            <a:endParaRPr lang="it-IT" dirty="0">
              <a:solidFill>
                <a:schemeClr val="bg1"/>
              </a:solidFill>
            </a:endParaRPr>
          </a:p>
        </p:txBody>
      </p:sp>
    </p:spTree>
    <p:extLst>
      <p:ext uri="{BB962C8B-B14F-4D97-AF65-F5344CB8AC3E}">
        <p14:creationId xmlns:p14="http://schemas.microsoft.com/office/powerpoint/2010/main" val="373502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C8B49A-AD26-D84C-530D-5B5DA064672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09994A2-0F10-5023-F8FD-159C1F3BE0CF}"/>
              </a:ext>
            </a:extLst>
          </p:cNvPr>
          <p:cNvSpPr>
            <a:spLocks noGrp="1"/>
          </p:cNvSpPr>
          <p:nvPr>
            <p:ph type="title"/>
          </p:nvPr>
        </p:nvSpPr>
        <p:spPr>
          <a:xfrm>
            <a:off x="0" y="0"/>
            <a:ext cx="4680000" cy="6721473"/>
          </a:xfrm>
        </p:spPr>
        <p:txBody>
          <a:bodyPr rtlCol="0"/>
          <a:lstStyle>
            <a:defPPr>
              <a:defRPr lang="it-IT"/>
            </a:defPPr>
          </a:lstStyle>
          <a:p>
            <a:pPr algn="ctr"/>
            <a:r>
              <a:rPr lang="it-IT" b="1" dirty="0"/>
              <a:t>2. L’identità </a:t>
            </a:r>
            <a:br>
              <a:rPr lang="it-IT" b="1" dirty="0"/>
            </a:br>
            <a:r>
              <a:rPr lang="it-IT" b="1" dirty="0"/>
              <a:t>della </a:t>
            </a:r>
            <a:br>
              <a:rPr lang="it-IT" b="1" dirty="0"/>
            </a:br>
            <a:r>
              <a:rPr lang="it-IT" b="1" dirty="0"/>
              <a:t>persona:</a:t>
            </a:r>
            <a:br>
              <a:rPr lang="it-IT" b="1" dirty="0"/>
            </a:br>
            <a:br>
              <a:rPr lang="it-IT" b="1" dirty="0"/>
            </a:br>
            <a:r>
              <a:rPr lang="it-IT" b="1" dirty="0"/>
              <a:t> </a:t>
            </a:r>
            <a:r>
              <a:rPr lang="it-IT" b="1" i="1" dirty="0"/>
              <a:t>L’uomo </a:t>
            </a:r>
            <a:br>
              <a:rPr lang="it-IT" b="1" i="1" dirty="0"/>
            </a:br>
            <a:r>
              <a:rPr lang="it-IT" b="1" i="1" dirty="0"/>
              <a:t>in </a:t>
            </a:r>
            <a:br>
              <a:rPr lang="it-IT" b="1" i="1" dirty="0"/>
            </a:br>
            <a:r>
              <a:rPr lang="it-IT" b="1" i="1" dirty="0"/>
              <a:t>bilico </a:t>
            </a:r>
            <a:br>
              <a:rPr lang="it-IT" b="1" i="1" dirty="0"/>
            </a:br>
            <a:r>
              <a:rPr lang="it-IT" sz="3600" b="1" dirty="0"/>
              <a:t>(S. Bellow)</a:t>
            </a:r>
            <a:endParaRPr lang="it-IT" dirty="0"/>
          </a:p>
        </p:txBody>
      </p:sp>
      <p:graphicFrame>
        <p:nvGraphicFramePr>
          <p:cNvPr id="3" name="Segnaposto contenuto 2" descr="Segnaposto lista di contenuti">
            <a:extLst>
              <a:ext uri="{FF2B5EF4-FFF2-40B4-BE49-F238E27FC236}">
                <a16:creationId xmlns:a16="http://schemas.microsoft.com/office/drawing/2014/main" id="{66BAA946-B1ED-9C7E-8422-920D1CDD7DAA}"/>
              </a:ext>
            </a:extLst>
          </p:cNvPr>
          <p:cNvGraphicFramePr>
            <a:graphicFrameLocks noGrp="1"/>
          </p:cNvGraphicFramePr>
          <p:nvPr>
            <p:ph idx="1"/>
            <p:extLst>
              <p:ext uri="{D42A27DB-BD31-4B8C-83A1-F6EECF244321}">
                <p14:modId xmlns:p14="http://schemas.microsoft.com/office/powerpoint/2010/main" val="3094018368"/>
              </p:ext>
            </p:extLst>
          </p:nvPr>
        </p:nvGraphicFramePr>
        <p:xfrm>
          <a:off x="4882661" y="4600693"/>
          <a:ext cx="7206762" cy="3521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A4E53ABF-63E5-1655-7F3A-E154BD31F06A}"/>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19</a:t>
            </a:fld>
            <a:endParaRPr lang="it-IT" dirty="0"/>
          </a:p>
        </p:txBody>
      </p:sp>
      <p:pic>
        <p:nvPicPr>
          <p:cNvPr id="3074" name="Picture 2" descr="L&amp;#39;uomo in bilico">
            <a:extLst>
              <a:ext uri="{FF2B5EF4-FFF2-40B4-BE49-F238E27FC236}">
                <a16:creationId xmlns:a16="http://schemas.microsoft.com/office/drawing/2014/main" id="{2FC1E85F-A9F5-6FCA-DBD1-AAB7F643508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27568" y="233169"/>
            <a:ext cx="3209925"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37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58AE6-56F6-44E8-8BBF-23277B1773E4}"/>
              </a:ext>
            </a:extLst>
          </p:cNvPr>
          <p:cNvSpPr>
            <a:spLocks noGrp="1"/>
          </p:cNvSpPr>
          <p:nvPr>
            <p:ph type="title"/>
          </p:nvPr>
        </p:nvSpPr>
        <p:spPr>
          <a:gradFill>
            <a:gsLst>
              <a:gs pos="1000">
                <a:schemeClr val="tx1">
                  <a:lumMod val="85000"/>
                  <a:lumOff val="15000"/>
                </a:schemeClr>
              </a:gs>
              <a:gs pos="100000">
                <a:schemeClr val="accent2">
                  <a:lumMod val="50000"/>
                </a:schemeClr>
              </a:gs>
            </a:gsLst>
          </a:gradFill>
        </p:spPr>
        <p:txBody>
          <a:bodyPr rtlCol="0"/>
          <a:lstStyle>
            <a:defPPr>
              <a:defRPr lang="it-IT"/>
            </a:defPPr>
          </a:lstStyle>
          <a:p>
            <a:r>
              <a:rPr lang="it-IT" b="1" dirty="0"/>
              <a:t>Identità e persona:</a:t>
            </a:r>
            <a:br>
              <a:rPr lang="it-IT" b="1" dirty="0"/>
            </a:br>
            <a:r>
              <a:rPr lang="it-IT" sz="4400" b="1" dirty="0"/>
              <a:t>tra complessità e semplificazione</a:t>
            </a:r>
            <a:br>
              <a:rPr lang="it-IT" sz="5400" dirty="0"/>
            </a:br>
            <a:r>
              <a:rPr lang="it-IT" b="1" dirty="0"/>
              <a:t> </a:t>
            </a:r>
            <a:endParaRPr lang="it-IT" dirty="0">
              <a:solidFill>
                <a:schemeClr val="bg1"/>
              </a:solidFill>
            </a:endParaRPr>
          </a:p>
        </p:txBody>
      </p:sp>
      <p:graphicFrame>
        <p:nvGraphicFramePr>
          <p:cNvPr id="10" name="Segnaposto contenuto 2" descr="Segnaposto lista di contenuti">
            <a:extLst>
              <a:ext uri="{FF2B5EF4-FFF2-40B4-BE49-F238E27FC236}">
                <a16:creationId xmlns:a16="http://schemas.microsoft.com/office/drawing/2014/main" id="{4DBF5C5D-E8C1-4EFB-87B6-B4245AB407AE}"/>
              </a:ext>
            </a:extLst>
          </p:cNvPr>
          <p:cNvGraphicFramePr>
            <a:graphicFrameLocks noGrp="1"/>
          </p:cNvGraphicFramePr>
          <p:nvPr>
            <p:ph idx="1"/>
            <p:extLst>
              <p:ext uri="{D42A27DB-BD31-4B8C-83A1-F6EECF244321}">
                <p14:modId xmlns:p14="http://schemas.microsoft.com/office/powerpoint/2010/main" val="2346645006"/>
              </p:ext>
            </p:extLst>
          </p:nvPr>
        </p:nvGraphicFramePr>
        <p:xfrm>
          <a:off x="4562476" y="365125"/>
          <a:ext cx="6791323" cy="598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3AEC0301-E9AA-4478-9E23-C372DBDCE653}"/>
              </a:ext>
            </a:extLst>
          </p:cNvPr>
          <p:cNvSpPr>
            <a:spLocks noGrp="1"/>
          </p:cNvSpPr>
          <p:nvPr>
            <p:ph type="sldNum" sz="quarter" idx="10"/>
          </p:nvPr>
        </p:nvSpPr>
        <p:spPr/>
        <p:txBody>
          <a:bodyPr rtlCol="0"/>
          <a:lstStyle>
            <a:defPPr>
              <a:defRPr lang="it-IT"/>
            </a:defPPr>
          </a:lstStyle>
          <a:p>
            <a:pPr rtl="0"/>
            <a:r>
              <a:rPr lang="it-IT" dirty="0"/>
              <a:t>PAGINA </a:t>
            </a:r>
            <a:fld id="{4A9B5881-4007-4345-955A-79C2656F0C49}" type="slidenum">
              <a:rPr lang="it-IT" smtClean="0"/>
              <a:pPr/>
              <a:t>2</a:t>
            </a:fld>
            <a:endParaRPr lang="it-IT" dirty="0"/>
          </a:p>
        </p:txBody>
      </p:sp>
    </p:spTree>
    <p:extLst>
      <p:ext uri="{BB962C8B-B14F-4D97-AF65-F5344CB8AC3E}">
        <p14:creationId xmlns:p14="http://schemas.microsoft.com/office/powerpoint/2010/main" val="408033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C872E-5D2E-8B50-4E31-77A87BAB75C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2538DFC-7669-9066-12C6-6C67474AF7BF}"/>
              </a:ext>
            </a:extLst>
          </p:cNvPr>
          <p:cNvSpPr>
            <a:spLocks noGrp="1"/>
          </p:cNvSpPr>
          <p:nvPr>
            <p:ph type="title"/>
          </p:nvPr>
        </p:nvSpPr>
        <p:spPr>
          <a:xfrm>
            <a:off x="0" y="0"/>
            <a:ext cx="4680000" cy="6721473"/>
          </a:xfrm>
        </p:spPr>
        <p:txBody>
          <a:bodyPr rtlCol="0"/>
          <a:lstStyle>
            <a:defPPr>
              <a:defRPr lang="it-IT"/>
            </a:defPPr>
          </a:lstStyle>
          <a:p>
            <a:pPr algn="ctr"/>
            <a:r>
              <a:rPr lang="it-IT" b="1" dirty="0"/>
              <a:t>2. L’identità </a:t>
            </a:r>
            <a:br>
              <a:rPr lang="it-IT" b="1" dirty="0"/>
            </a:br>
            <a:r>
              <a:rPr lang="it-IT" b="1" dirty="0"/>
              <a:t>della </a:t>
            </a:r>
            <a:br>
              <a:rPr lang="it-IT" b="1" dirty="0"/>
            </a:br>
            <a:r>
              <a:rPr lang="it-IT" b="1" dirty="0"/>
              <a:t>persona:</a:t>
            </a:r>
            <a:br>
              <a:rPr lang="it-IT" b="1" dirty="0"/>
            </a:br>
            <a:br>
              <a:rPr lang="it-IT" b="1" dirty="0"/>
            </a:br>
            <a:r>
              <a:rPr lang="it-IT" b="1" dirty="0"/>
              <a:t> </a:t>
            </a:r>
            <a:r>
              <a:rPr lang="it-IT" b="1" i="1" dirty="0"/>
              <a:t>L’uomo </a:t>
            </a:r>
            <a:br>
              <a:rPr lang="it-IT" b="1" i="1" dirty="0"/>
            </a:br>
            <a:r>
              <a:rPr lang="it-IT" b="1" i="1" dirty="0"/>
              <a:t>in </a:t>
            </a:r>
            <a:br>
              <a:rPr lang="it-IT" b="1" i="1" dirty="0"/>
            </a:br>
            <a:r>
              <a:rPr lang="it-IT" b="1" i="1" dirty="0"/>
              <a:t>bilico </a:t>
            </a:r>
            <a:br>
              <a:rPr lang="it-IT" b="1" i="1" dirty="0"/>
            </a:br>
            <a:r>
              <a:rPr lang="it-IT" sz="3600" b="1" dirty="0"/>
              <a:t>(S. Bellow)</a:t>
            </a:r>
            <a:endParaRPr lang="it-IT" dirty="0"/>
          </a:p>
        </p:txBody>
      </p:sp>
      <p:graphicFrame>
        <p:nvGraphicFramePr>
          <p:cNvPr id="3" name="Segnaposto contenuto 2" descr="Segnaposto lista di contenuti">
            <a:extLst>
              <a:ext uri="{FF2B5EF4-FFF2-40B4-BE49-F238E27FC236}">
                <a16:creationId xmlns:a16="http://schemas.microsoft.com/office/drawing/2014/main" id="{72F370D8-9C05-9A6A-81F8-22759A91D7E8}"/>
              </a:ext>
            </a:extLst>
          </p:cNvPr>
          <p:cNvGraphicFramePr>
            <a:graphicFrameLocks noGrp="1"/>
          </p:cNvGraphicFramePr>
          <p:nvPr>
            <p:ph idx="1"/>
            <p:extLst>
              <p:ext uri="{D42A27DB-BD31-4B8C-83A1-F6EECF244321}">
                <p14:modId xmlns:p14="http://schemas.microsoft.com/office/powerpoint/2010/main" val="3115626165"/>
              </p:ext>
            </p:extLst>
          </p:nvPr>
        </p:nvGraphicFramePr>
        <p:xfrm>
          <a:off x="4879732" y="879231"/>
          <a:ext cx="7112977" cy="5099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B3499FC6-C49B-2220-E9AC-2B977AF0D188}"/>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20</a:t>
            </a:fld>
            <a:endParaRPr lang="it-IT" dirty="0"/>
          </a:p>
        </p:txBody>
      </p:sp>
    </p:spTree>
    <p:extLst>
      <p:ext uri="{BB962C8B-B14F-4D97-AF65-F5344CB8AC3E}">
        <p14:creationId xmlns:p14="http://schemas.microsoft.com/office/powerpoint/2010/main" val="3156230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Segnaposto contenuto 2" descr="Segnaposto contenuto ">
            <a:extLst>
              <a:ext uri="{FF2B5EF4-FFF2-40B4-BE49-F238E27FC236}">
                <a16:creationId xmlns:a16="http://schemas.microsoft.com/office/drawing/2014/main" id="{47A11266-E870-4547-80E5-8133E862A757}"/>
              </a:ext>
            </a:extLst>
          </p:cNvPr>
          <p:cNvGraphicFramePr>
            <a:graphicFrameLocks noGrp="1"/>
          </p:cNvGraphicFramePr>
          <p:nvPr>
            <p:ph idx="1"/>
            <p:extLst>
              <p:ext uri="{D42A27DB-BD31-4B8C-83A1-F6EECF244321}">
                <p14:modId xmlns:p14="http://schemas.microsoft.com/office/powerpoint/2010/main" val="3555851695"/>
              </p:ext>
            </p:extLst>
          </p:nvPr>
        </p:nvGraphicFramePr>
        <p:xfrm>
          <a:off x="838200" y="841374"/>
          <a:ext cx="10515600" cy="53355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riangolo isoscele 16">
            <a:extLst>
              <a:ext uri="{FF2B5EF4-FFF2-40B4-BE49-F238E27FC236}">
                <a16:creationId xmlns:a16="http://schemas.microsoft.com/office/drawing/2014/main" id="{C1168A37-F12A-42E8-A95E-69747461C003}"/>
              </a:ext>
              <a:ext uri="{C183D7F6-B498-43B3-948B-1728B52AA6E4}">
                <adec:decorative xmlns:adec="http://schemas.microsoft.com/office/drawing/2017/decorative" val="1"/>
              </a:ext>
            </a:extLst>
          </p:cNvPr>
          <p:cNvSpPr/>
          <p:nvPr/>
        </p:nvSpPr>
        <p:spPr>
          <a:xfrm rot="10800000">
            <a:off x="4902070" y="6271566"/>
            <a:ext cx="142847" cy="9156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dirty="0"/>
          </a:p>
        </p:txBody>
      </p:sp>
      <p:sp>
        <p:nvSpPr>
          <p:cNvPr id="4" name="Segnaposto numero diapositiva 3">
            <a:extLst>
              <a:ext uri="{FF2B5EF4-FFF2-40B4-BE49-F238E27FC236}">
                <a16:creationId xmlns:a16="http://schemas.microsoft.com/office/drawing/2014/main" id="{32934DE9-1653-4F9E-B307-C53A27B2182D}"/>
              </a:ext>
            </a:extLst>
          </p:cNvPr>
          <p:cNvSpPr>
            <a:spLocks noGrp="1"/>
          </p:cNvSpPr>
          <p:nvPr>
            <p:ph type="sldNum" sz="quarter" idx="10"/>
          </p:nvPr>
        </p:nvSpPr>
        <p:spPr/>
        <p:txBody>
          <a:bodyPr rtlCol="0"/>
          <a:lstStyle>
            <a:defPPr>
              <a:defRPr lang="it-IT"/>
            </a:defPPr>
          </a:lstStyle>
          <a:p>
            <a:pPr rtl="0"/>
            <a:r>
              <a:rPr lang="it-IT" dirty="0"/>
              <a:t>PAGINA </a:t>
            </a:r>
            <a:fld id="{4A9B5881-4007-4345-955A-79C2656F0C49}" type="slidenum">
              <a:rPr lang="it-IT" smtClean="0"/>
              <a:pPr rtl="0"/>
              <a:t>21</a:t>
            </a:fld>
            <a:endParaRPr lang="it-IT" dirty="0"/>
          </a:p>
        </p:txBody>
      </p:sp>
      <p:sp>
        <p:nvSpPr>
          <p:cNvPr id="5" name="Titolo 4">
            <a:extLst>
              <a:ext uri="{FF2B5EF4-FFF2-40B4-BE49-F238E27FC236}">
                <a16:creationId xmlns:a16="http://schemas.microsoft.com/office/drawing/2014/main" id="{C8855392-9FED-4979-8AC6-A73037648D43}"/>
              </a:ext>
            </a:extLst>
          </p:cNvPr>
          <p:cNvSpPr>
            <a:spLocks noGrp="1"/>
          </p:cNvSpPr>
          <p:nvPr>
            <p:ph type="title"/>
          </p:nvPr>
        </p:nvSpPr>
        <p:spPr>
          <a:xfrm>
            <a:off x="4384548" y="330719"/>
            <a:ext cx="3422904" cy="832104"/>
          </a:xfrm>
        </p:spPr>
        <p:txBody>
          <a:bodyPr rtlCol="0"/>
          <a:lstStyle>
            <a:defPPr>
              <a:defRPr lang="it-IT"/>
            </a:defPPr>
          </a:lstStyle>
          <a:p>
            <a:pPr algn="ctr" rtl="0">
              <a:lnSpc>
                <a:spcPct val="100000"/>
              </a:lnSpc>
            </a:pPr>
            <a:r>
              <a:rPr lang="it-IT" dirty="0"/>
              <a:t>Due riferimenti</a:t>
            </a:r>
          </a:p>
        </p:txBody>
      </p:sp>
      <p:pic>
        <p:nvPicPr>
          <p:cNvPr id="4098" name="Picture 2" descr="Richard van Saint Victor; Richard [É.-U.] le vice-président de la S [AN]  VICTORE; Liber chronicarum. Un celk de fleur avec un homme qui conçoit un  passage dans un livre. Le texte identifie l'homme comme Richard de Saint  Victor. L'impression fait partie d'un album Photo Stock - Alamy">
            <a:extLst>
              <a:ext uri="{FF2B5EF4-FFF2-40B4-BE49-F238E27FC236}">
                <a16:creationId xmlns:a16="http://schemas.microsoft.com/office/drawing/2014/main" id="{859CD53F-627F-E620-6792-4EE952B5BB2C}"/>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7953"/>
          <a:stretch>
            <a:fillRect/>
          </a:stretch>
        </p:blipFill>
        <p:spPr bwMode="auto">
          <a:xfrm>
            <a:off x="2447191" y="955601"/>
            <a:ext cx="1523918" cy="213376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aint John Damascene, Priest and Doctor">
            <a:extLst>
              <a:ext uri="{FF2B5EF4-FFF2-40B4-BE49-F238E27FC236}">
                <a16:creationId xmlns:a16="http://schemas.microsoft.com/office/drawing/2014/main" id="{7F0C5727-287D-7278-33FE-41CD0042F798}"/>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4065" r="18078"/>
          <a:stretch>
            <a:fillRect/>
          </a:stretch>
        </p:blipFill>
        <p:spPr bwMode="auto">
          <a:xfrm>
            <a:off x="8170640" y="1204761"/>
            <a:ext cx="1802769" cy="1635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80421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21FC8-E48B-FA10-CBA2-504B2A0DE12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7BFC620-1B9E-EAD6-BA8D-C99F12883C15}"/>
              </a:ext>
            </a:extLst>
          </p:cNvPr>
          <p:cNvSpPr>
            <a:spLocks noGrp="1"/>
          </p:cNvSpPr>
          <p:nvPr>
            <p:ph type="title"/>
          </p:nvPr>
        </p:nvSpPr>
        <p:spPr>
          <a:xfrm>
            <a:off x="0" y="0"/>
            <a:ext cx="4680000" cy="6721473"/>
          </a:xfrm>
        </p:spPr>
        <p:txBody>
          <a:bodyPr rtlCol="0"/>
          <a:lstStyle>
            <a:defPPr>
              <a:defRPr lang="it-IT"/>
            </a:defPPr>
          </a:lstStyle>
          <a:p>
            <a:pPr lvl="0" algn="ctr"/>
            <a:r>
              <a:rPr lang="it-IT" b="1" dirty="0"/>
              <a:t>2. L’identità </a:t>
            </a:r>
            <a:br>
              <a:rPr lang="it-IT" b="1" dirty="0"/>
            </a:br>
            <a:r>
              <a:rPr lang="it-IT" b="1" dirty="0"/>
              <a:t>della </a:t>
            </a:r>
            <a:br>
              <a:rPr lang="it-IT" b="1" dirty="0"/>
            </a:br>
            <a:r>
              <a:rPr lang="it-IT" b="1" dirty="0"/>
              <a:t>persona:</a:t>
            </a:r>
            <a:br>
              <a:rPr lang="it-IT" b="1" dirty="0"/>
            </a:br>
            <a:br>
              <a:rPr lang="it-IT" b="1" dirty="0"/>
            </a:br>
            <a:r>
              <a:rPr lang="it-IT" b="1" dirty="0"/>
              <a:t> </a:t>
            </a:r>
            <a:r>
              <a:rPr lang="it-IT" b="1" i="1" dirty="0"/>
              <a:t>L’uomo </a:t>
            </a:r>
            <a:br>
              <a:rPr lang="it-IT" b="1" i="1" dirty="0"/>
            </a:br>
            <a:r>
              <a:rPr lang="it-IT" b="1" i="1" dirty="0"/>
              <a:t>in </a:t>
            </a:r>
            <a:br>
              <a:rPr lang="it-IT" b="1" i="1" dirty="0"/>
            </a:br>
            <a:r>
              <a:rPr lang="it-IT" b="1" i="1" dirty="0"/>
              <a:t>bilico </a:t>
            </a:r>
            <a:br>
              <a:rPr lang="it-IT" b="1" i="1" dirty="0"/>
            </a:br>
            <a:r>
              <a:rPr lang="it-IT" sz="3600" b="1" dirty="0"/>
              <a:t>(S. Bellow)</a:t>
            </a:r>
            <a:endParaRPr lang="it-IT" dirty="0"/>
          </a:p>
        </p:txBody>
      </p:sp>
      <p:graphicFrame>
        <p:nvGraphicFramePr>
          <p:cNvPr id="3" name="Segnaposto contenuto 2" descr="Segnaposto lista di contenuti">
            <a:extLst>
              <a:ext uri="{FF2B5EF4-FFF2-40B4-BE49-F238E27FC236}">
                <a16:creationId xmlns:a16="http://schemas.microsoft.com/office/drawing/2014/main" id="{8F11457E-9D77-778B-62FF-E86D64E56F90}"/>
              </a:ext>
            </a:extLst>
          </p:cNvPr>
          <p:cNvGraphicFramePr>
            <a:graphicFrameLocks noGrp="1"/>
          </p:cNvGraphicFramePr>
          <p:nvPr>
            <p:ph idx="1"/>
            <p:extLst>
              <p:ext uri="{D42A27DB-BD31-4B8C-83A1-F6EECF244321}">
                <p14:modId xmlns:p14="http://schemas.microsoft.com/office/powerpoint/2010/main" val="2372273471"/>
              </p:ext>
            </p:extLst>
          </p:nvPr>
        </p:nvGraphicFramePr>
        <p:xfrm>
          <a:off x="4879732" y="287383"/>
          <a:ext cx="7112977" cy="6257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491AE305-27F9-68DF-7DE5-FDA3DFE3DA9D}"/>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22</a:t>
            </a:fld>
            <a:endParaRPr lang="it-IT" dirty="0"/>
          </a:p>
        </p:txBody>
      </p:sp>
    </p:spTree>
    <p:extLst>
      <p:ext uri="{BB962C8B-B14F-4D97-AF65-F5344CB8AC3E}">
        <p14:creationId xmlns:p14="http://schemas.microsoft.com/office/powerpoint/2010/main" val="1239242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8266A-EC0A-7E9D-88D8-924DC276E6A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C9CB8FD-5D55-632C-2626-0F6BA6AD6F17}"/>
              </a:ext>
            </a:extLst>
          </p:cNvPr>
          <p:cNvSpPr>
            <a:spLocks noGrp="1"/>
          </p:cNvSpPr>
          <p:nvPr>
            <p:ph type="title"/>
          </p:nvPr>
        </p:nvSpPr>
        <p:spPr>
          <a:xfrm>
            <a:off x="0" y="0"/>
            <a:ext cx="4680000" cy="6721473"/>
          </a:xfrm>
        </p:spPr>
        <p:txBody>
          <a:bodyPr rtlCol="0"/>
          <a:lstStyle>
            <a:defPPr>
              <a:defRPr lang="it-IT"/>
            </a:defPPr>
          </a:lstStyle>
          <a:p>
            <a:pPr lvl="0"/>
            <a:r>
              <a:rPr lang="it-IT" b="1" dirty="0"/>
              <a:t>3. L’identità della persona: </a:t>
            </a:r>
            <a:br>
              <a:rPr lang="it-IT" b="1" dirty="0"/>
            </a:br>
            <a:r>
              <a:rPr lang="it-IT" b="1" dirty="0"/>
              <a:t>spazio per soggetti unici, incarnati e concreti </a:t>
            </a:r>
            <a:endParaRPr lang="it-IT" dirty="0"/>
          </a:p>
        </p:txBody>
      </p:sp>
      <p:graphicFrame>
        <p:nvGraphicFramePr>
          <p:cNvPr id="3" name="Segnaposto contenuto 2" descr="Segnaposto lista di contenuti">
            <a:extLst>
              <a:ext uri="{FF2B5EF4-FFF2-40B4-BE49-F238E27FC236}">
                <a16:creationId xmlns:a16="http://schemas.microsoft.com/office/drawing/2014/main" id="{9FE7B872-21EA-BAA4-5918-FA5A97DCBB09}"/>
              </a:ext>
            </a:extLst>
          </p:cNvPr>
          <p:cNvGraphicFramePr>
            <a:graphicFrameLocks noGrp="1"/>
          </p:cNvGraphicFramePr>
          <p:nvPr>
            <p:ph idx="1"/>
            <p:extLst>
              <p:ext uri="{D42A27DB-BD31-4B8C-83A1-F6EECF244321}">
                <p14:modId xmlns:p14="http://schemas.microsoft.com/office/powerpoint/2010/main" val="2806734625"/>
              </p:ext>
            </p:extLst>
          </p:nvPr>
        </p:nvGraphicFramePr>
        <p:xfrm>
          <a:off x="4879732" y="287383"/>
          <a:ext cx="7112977" cy="6257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DFBCEE67-0897-CEF0-40D1-E14274212006}"/>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23</a:t>
            </a:fld>
            <a:endParaRPr lang="it-IT" dirty="0"/>
          </a:p>
        </p:txBody>
      </p:sp>
    </p:spTree>
    <p:extLst>
      <p:ext uri="{BB962C8B-B14F-4D97-AF65-F5344CB8AC3E}">
        <p14:creationId xmlns:p14="http://schemas.microsoft.com/office/powerpoint/2010/main" val="373318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B8F76-2C5F-2E39-51A1-4C509210AAD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D630B79-1A84-0623-0EB4-813AC6CB0605}"/>
              </a:ext>
            </a:extLst>
          </p:cNvPr>
          <p:cNvSpPr>
            <a:spLocks noGrp="1"/>
          </p:cNvSpPr>
          <p:nvPr>
            <p:ph type="title"/>
          </p:nvPr>
        </p:nvSpPr>
        <p:spPr>
          <a:xfrm>
            <a:off x="0" y="0"/>
            <a:ext cx="4680000" cy="6721473"/>
          </a:xfrm>
        </p:spPr>
        <p:txBody>
          <a:bodyPr rtlCol="0"/>
          <a:lstStyle>
            <a:defPPr>
              <a:defRPr lang="it-IT"/>
            </a:defPPr>
          </a:lstStyle>
          <a:p>
            <a:pPr lvl="0"/>
            <a:r>
              <a:rPr lang="it-IT" b="1" dirty="0"/>
              <a:t>3. L’identità della persona: </a:t>
            </a:r>
            <a:br>
              <a:rPr lang="it-IT" b="1" dirty="0"/>
            </a:br>
            <a:r>
              <a:rPr lang="it-IT" b="1" dirty="0"/>
              <a:t>spazio per soggetti unici, incarnati e concreti </a:t>
            </a:r>
            <a:endParaRPr lang="it-IT" dirty="0"/>
          </a:p>
        </p:txBody>
      </p:sp>
      <p:graphicFrame>
        <p:nvGraphicFramePr>
          <p:cNvPr id="3" name="Segnaposto contenuto 2" descr="Segnaposto lista di contenuti">
            <a:extLst>
              <a:ext uri="{FF2B5EF4-FFF2-40B4-BE49-F238E27FC236}">
                <a16:creationId xmlns:a16="http://schemas.microsoft.com/office/drawing/2014/main" id="{63180B0F-6366-4FD6-39D2-FC01948DDA58}"/>
              </a:ext>
            </a:extLst>
          </p:cNvPr>
          <p:cNvGraphicFramePr>
            <a:graphicFrameLocks noGrp="1"/>
          </p:cNvGraphicFramePr>
          <p:nvPr>
            <p:ph idx="1"/>
            <p:extLst>
              <p:ext uri="{D42A27DB-BD31-4B8C-83A1-F6EECF244321}">
                <p14:modId xmlns:p14="http://schemas.microsoft.com/office/powerpoint/2010/main" val="1841559646"/>
              </p:ext>
            </p:extLst>
          </p:nvPr>
        </p:nvGraphicFramePr>
        <p:xfrm>
          <a:off x="4879732" y="287383"/>
          <a:ext cx="7112977" cy="6257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EC13E7FB-46A2-1002-214D-2CA32292A0D9}"/>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24</a:t>
            </a:fld>
            <a:endParaRPr lang="it-IT" dirty="0"/>
          </a:p>
        </p:txBody>
      </p:sp>
    </p:spTree>
    <p:extLst>
      <p:ext uri="{BB962C8B-B14F-4D97-AF65-F5344CB8AC3E}">
        <p14:creationId xmlns:p14="http://schemas.microsoft.com/office/powerpoint/2010/main" val="395566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5DAB0-9109-5739-2249-36DB099D8A5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C663EC5-CE74-73E0-1231-21A7FA4F2FCF}"/>
              </a:ext>
            </a:extLst>
          </p:cNvPr>
          <p:cNvSpPr>
            <a:spLocks noGrp="1"/>
          </p:cNvSpPr>
          <p:nvPr>
            <p:ph type="title"/>
          </p:nvPr>
        </p:nvSpPr>
        <p:spPr>
          <a:xfrm>
            <a:off x="0" y="0"/>
            <a:ext cx="4680000" cy="6721473"/>
          </a:xfrm>
        </p:spPr>
        <p:txBody>
          <a:bodyPr rtlCol="0"/>
          <a:lstStyle>
            <a:defPPr>
              <a:defRPr lang="it-IT"/>
            </a:defPPr>
          </a:lstStyle>
          <a:p>
            <a:pPr lvl="0"/>
            <a:r>
              <a:rPr lang="it-IT" b="1" dirty="0"/>
              <a:t>3. L’identità della persona: </a:t>
            </a:r>
            <a:br>
              <a:rPr lang="it-IT" b="1" dirty="0"/>
            </a:br>
            <a:r>
              <a:rPr lang="it-IT" b="1" dirty="0"/>
              <a:t>spazio per soggetti unici, incarnati e concreti </a:t>
            </a:r>
            <a:endParaRPr lang="it-IT" dirty="0"/>
          </a:p>
        </p:txBody>
      </p:sp>
      <p:graphicFrame>
        <p:nvGraphicFramePr>
          <p:cNvPr id="3" name="Segnaposto contenuto 2" descr="Segnaposto lista di contenuti">
            <a:extLst>
              <a:ext uri="{FF2B5EF4-FFF2-40B4-BE49-F238E27FC236}">
                <a16:creationId xmlns:a16="http://schemas.microsoft.com/office/drawing/2014/main" id="{EBD3E120-EC88-711E-900D-66BC7CE63934}"/>
              </a:ext>
            </a:extLst>
          </p:cNvPr>
          <p:cNvGraphicFramePr>
            <a:graphicFrameLocks noGrp="1"/>
          </p:cNvGraphicFramePr>
          <p:nvPr>
            <p:ph idx="1"/>
            <p:extLst>
              <p:ext uri="{D42A27DB-BD31-4B8C-83A1-F6EECF244321}">
                <p14:modId xmlns:p14="http://schemas.microsoft.com/office/powerpoint/2010/main" val="1843859128"/>
              </p:ext>
            </p:extLst>
          </p:nvPr>
        </p:nvGraphicFramePr>
        <p:xfrm>
          <a:off x="4879732" y="287383"/>
          <a:ext cx="7112977" cy="6257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3E7BF011-3210-EFFA-FEF4-78231E876BF7}"/>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25</a:t>
            </a:fld>
            <a:endParaRPr lang="it-IT" dirty="0"/>
          </a:p>
        </p:txBody>
      </p:sp>
    </p:spTree>
    <p:extLst>
      <p:ext uri="{BB962C8B-B14F-4D97-AF65-F5344CB8AC3E}">
        <p14:creationId xmlns:p14="http://schemas.microsoft.com/office/powerpoint/2010/main" val="239369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2A931-9170-54AA-3C9B-2D679B6282C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5B44F99-39DA-4800-3D43-3734212304A1}"/>
              </a:ext>
            </a:extLst>
          </p:cNvPr>
          <p:cNvSpPr>
            <a:spLocks noGrp="1"/>
          </p:cNvSpPr>
          <p:nvPr>
            <p:ph type="title"/>
          </p:nvPr>
        </p:nvSpPr>
        <p:spPr>
          <a:xfrm>
            <a:off x="0" y="0"/>
            <a:ext cx="4680000" cy="6721473"/>
          </a:xfrm>
        </p:spPr>
        <p:txBody>
          <a:bodyPr rtlCol="0"/>
          <a:lstStyle>
            <a:defPPr>
              <a:defRPr lang="it-IT"/>
            </a:defPPr>
          </a:lstStyle>
          <a:p>
            <a:pPr lvl="0"/>
            <a:r>
              <a:rPr lang="it-IT" b="1" dirty="0"/>
              <a:t>3. L’identità della persona: </a:t>
            </a:r>
            <a:br>
              <a:rPr lang="it-IT" b="1" dirty="0"/>
            </a:br>
            <a:r>
              <a:rPr lang="it-IT" b="1" dirty="0"/>
              <a:t>spazio per soggetti unici, incarnati e concreti </a:t>
            </a:r>
            <a:endParaRPr lang="it-IT" dirty="0"/>
          </a:p>
        </p:txBody>
      </p:sp>
      <p:graphicFrame>
        <p:nvGraphicFramePr>
          <p:cNvPr id="3" name="Segnaposto contenuto 2" descr="Segnaposto lista di contenuti">
            <a:extLst>
              <a:ext uri="{FF2B5EF4-FFF2-40B4-BE49-F238E27FC236}">
                <a16:creationId xmlns:a16="http://schemas.microsoft.com/office/drawing/2014/main" id="{0BF57DE3-611A-D3ED-E91A-8E8A75A890BF}"/>
              </a:ext>
            </a:extLst>
          </p:cNvPr>
          <p:cNvGraphicFramePr>
            <a:graphicFrameLocks noGrp="1"/>
          </p:cNvGraphicFramePr>
          <p:nvPr>
            <p:ph idx="1"/>
            <p:extLst>
              <p:ext uri="{D42A27DB-BD31-4B8C-83A1-F6EECF244321}">
                <p14:modId xmlns:p14="http://schemas.microsoft.com/office/powerpoint/2010/main" val="178924023"/>
              </p:ext>
            </p:extLst>
          </p:nvPr>
        </p:nvGraphicFramePr>
        <p:xfrm>
          <a:off x="4879732" y="287383"/>
          <a:ext cx="7112977" cy="6257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9C9B8F44-6CB9-7EF6-7B0A-0FA34B8FFA06}"/>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26</a:t>
            </a:fld>
            <a:endParaRPr lang="it-IT" dirty="0"/>
          </a:p>
        </p:txBody>
      </p:sp>
    </p:spTree>
    <p:extLst>
      <p:ext uri="{BB962C8B-B14F-4D97-AF65-F5344CB8AC3E}">
        <p14:creationId xmlns:p14="http://schemas.microsoft.com/office/powerpoint/2010/main" val="194206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1B3E6-6297-15F9-ADA8-DC5C3D5F7F1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8157D4B-7B7A-1E97-C484-BE3152779B54}"/>
              </a:ext>
            </a:extLst>
          </p:cNvPr>
          <p:cNvSpPr>
            <a:spLocks noGrp="1"/>
          </p:cNvSpPr>
          <p:nvPr>
            <p:ph type="title"/>
          </p:nvPr>
        </p:nvSpPr>
        <p:spPr>
          <a:xfrm>
            <a:off x="0" y="0"/>
            <a:ext cx="4680000" cy="6721473"/>
          </a:xfrm>
        </p:spPr>
        <p:txBody>
          <a:bodyPr rtlCol="0"/>
          <a:lstStyle>
            <a:defPPr>
              <a:defRPr lang="it-IT"/>
            </a:defPPr>
          </a:lstStyle>
          <a:p>
            <a:pPr lvl="0"/>
            <a:r>
              <a:rPr lang="it-IT" b="1" dirty="0"/>
              <a:t>3. L’identità della persona: </a:t>
            </a:r>
            <a:br>
              <a:rPr lang="it-IT" b="1" dirty="0"/>
            </a:br>
            <a:r>
              <a:rPr lang="it-IT" b="1" dirty="0"/>
              <a:t>spazio per soggetti unici, incarnati e concreti </a:t>
            </a:r>
            <a:endParaRPr lang="it-IT" dirty="0"/>
          </a:p>
        </p:txBody>
      </p:sp>
      <p:graphicFrame>
        <p:nvGraphicFramePr>
          <p:cNvPr id="3" name="Segnaposto contenuto 2" descr="Segnaposto lista di contenuti">
            <a:extLst>
              <a:ext uri="{FF2B5EF4-FFF2-40B4-BE49-F238E27FC236}">
                <a16:creationId xmlns:a16="http://schemas.microsoft.com/office/drawing/2014/main" id="{D7C7FB7B-A12C-8BD9-14A0-92E16B16D95B}"/>
              </a:ext>
            </a:extLst>
          </p:cNvPr>
          <p:cNvGraphicFramePr>
            <a:graphicFrameLocks noGrp="1"/>
          </p:cNvGraphicFramePr>
          <p:nvPr>
            <p:ph idx="1"/>
            <p:extLst>
              <p:ext uri="{D42A27DB-BD31-4B8C-83A1-F6EECF244321}">
                <p14:modId xmlns:p14="http://schemas.microsoft.com/office/powerpoint/2010/main" val="516060897"/>
              </p:ext>
            </p:extLst>
          </p:nvPr>
        </p:nvGraphicFramePr>
        <p:xfrm>
          <a:off x="4879732" y="287383"/>
          <a:ext cx="7112977" cy="6257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FBC3C6E2-BBB5-7813-7D76-FEA7F03E2128}"/>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27</a:t>
            </a:fld>
            <a:endParaRPr lang="it-IT" dirty="0"/>
          </a:p>
        </p:txBody>
      </p:sp>
    </p:spTree>
    <p:extLst>
      <p:ext uri="{BB962C8B-B14F-4D97-AF65-F5344CB8AC3E}">
        <p14:creationId xmlns:p14="http://schemas.microsoft.com/office/powerpoint/2010/main" val="381290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8E362-20FF-94DE-41B4-D261C0D0BD5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EF43426-77CF-230F-425D-696F5087577A}"/>
              </a:ext>
            </a:extLst>
          </p:cNvPr>
          <p:cNvSpPr>
            <a:spLocks noGrp="1"/>
          </p:cNvSpPr>
          <p:nvPr>
            <p:ph type="title"/>
          </p:nvPr>
        </p:nvSpPr>
        <p:spPr>
          <a:xfrm>
            <a:off x="0" y="0"/>
            <a:ext cx="4680000" cy="6721473"/>
          </a:xfrm>
        </p:spPr>
        <p:txBody>
          <a:bodyPr rtlCol="0"/>
          <a:lstStyle>
            <a:defPPr>
              <a:defRPr lang="it-IT"/>
            </a:defPPr>
          </a:lstStyle>
          <a:p>
            <a:pPr lvl="0"/>
            <a:r>
              <a:rPr lang="it-IT" b="1" dirty="0"/>
              <a:t>3. L’identità della persona: </a:t>
            </a:r>
            <a:br>
              <a:rPr lang="it-IT" b="1" dirty="0"/>
            </a:br>
            <a:r>
              <a:rPr lang="it-IT" b="1" dirty="0"/>
              <a:t>spazio per soggetti unici, incarnati e concreti </a:t>
            </a:r>
            <a:endParaRPr lang="it-IT" dirty="0"/>
          </a:p>
        </p:txBody>
      </p:sp>
      <p:graphicFrame>
        <p:nvGraphicFramePr>
          <p:cNvPr id="3" name="Segnaposto contenuto 2" descr="Segnaposto lista di contenuti">
            <a:extLst>
              <a:ext uri="{FF2B5EF4-FFF2-40B4-BE49-F238E27FC236}">
                <a16:creationId xmlns:a16="http://schemas.microsoft.com/office/drawing/2014/main" id="{845FF928-0C0C-7D23-DE84-7D72F81ED80B}"/>
              </a:ext>
            </a:extLst>
          </p:cNvPr>
          <p:cNvGraphicFramePr>
            <a:graphicFrameLocks noGrp="1"/>
          </p:cNvGraphicFramePr>
          <p:nvPr>
            <p:ph idx="1"/>
            <p:extLst>
              <p:ext uri="{D42A27DB-BD31-4B8C-83A1-F6EECF244321}">
                <p14:modId xmlns:p14="http://schemas.microsoft.com/office/powerpoint/2010/main" val="17376610"/>
              </p:ext>
            </p:extLst>
          </p:nvPr>
        </p:nvGraphicFramePr>
        <p:xfrm>
          <a:off x="4879732" y="287383"/>
          <a:ext cx="7112977" cy="6257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D83CB5ED-AF19-33E1-CAFB-18F54572EC56}"/>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28</a:t>
            </a:fld>
            <a:endParaRPr lang="it-IT" dirty="0"/>
          </a:p>
        </p:txBody>
      </p:sp>
    </p:spTree>
    <p:extLst>
      <p:ext uri="{BB962C8B-B14F-4D97-AF65-F5344CB8AC3E}">
        <p14:creationId xmlns:p14="http://schemas.microsoft.com/office/powerpoint/2010/main" val="342570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576B6-E109-B51B-4165-16ABF44FEC4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5F00AF8-BE0D-B037-EBE2-9BC2091C12D3}"/>
              </a:ext>
            </a:extLst>
          </p:cNvPr>
          <p:cNvSpPr>
            <a:spLocks noGrp="1"/>
          </p:cNvSpPr>
          <p:nvPr>
            <p:ph type="title"/>
          </p:nvPr>
        </p:nvSpPr>
        <p:spPr>
          <a:xfrm>
            <a:off x="0" y="0"/>
            <a:ext cx="4680000" cy="6721473"/>
          </a:xfrm>
        </p:spPr>
        <p:txBody>
          <a:bodyPr rtlCol="0"/>
          <a:lstStyle>
            <a:defPPr>
              <a:defRPr lang="it-IT"/>
            </a:defPPr>
          </a:lstStyle>
          <a:p>
            <a:pPr lvl="0"/>
            <a:r>
              <a:rPr lang="it-IT" b="1" dirty="0"/>
              <a:t>4. Oltre il ritmo binario?</a:t>
            </a:r>
            <a:endParaRPr lang="it-IT" dirty="0"/>
          </a:p>
        </p:txBody>
      </p:sp>
      <p:graphicFrame>
        <p:nvGraphicFramePr>
          <p:cNvPr id="3" name="Segnaposto contenuto 2" descr="Segnaposto lista di contenuti">
            <a:extLst>
              <a:ext uri="{FF2B5EF4-FFF2-40B4-BE49-F238E27FC236}">
                <a16:creationId xmlns:a16="http://schemas.microsoft.com/office/drawing/2014/main" id="{30D2CFF3-9614-E4A7-C14F-D28D373843CA}"/>
              </a:ext>
            </a:extLst>
          </p:cNvPr>
          <p:cNvGraphicFramePr>
            <a:graphicFrameLocks noGrp="1"/>
          </p:cNvGraphicFramePr>
          <p:nvPr>
            <p:ph idx="1"/>
            <p:extLst>
              <p:ext uri="{D42A27DB-BD31-4B8C-83A1-F6EECF244321}">
                <p14:modId xmlns:p14="http://schemas.microsoft.com/office/powerpoint/2010/main" val="3047055058"/>
              </p:ext>
            </p:extLst>
          </p:nvPr>
        </p:nvGraphicFramePr>
        <p:xfrm>
          <a:off x="4925452" y="136525"/>
          <a:ext cx="7112977" cy="6257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A05ED173-E77F-CAC1-D8B3-5F11D1B37772}"/>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29</a:t>
            </a:fld>
            <a:endParaRPr lang="it-IT" dirty="0"/>
          </a:p>
        </p:txBody>
      </p:sp>
    </p:spTree>
    <p:extLst>
      <p:ext uri="{BB962C8B-B14F-4D97-AF65-F5344CB8AC3E}">
        <p14:creationId xmlns:p14="http://schemas.microsoft.com/office/powerpoint/2010/main" val="3245544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55E65-8A81-8B0A-242F-279C53C29264}"/>
            </a:ext>
          </a:extLst>
        </p:cNvPr>
        <p:cNvGrpSpPr/>
        <p:nvPr/>
      </p:nvGrpSpPr>
      <p:grpSpPr>
        <a:xfrm>
          <a:off x="0" y="0"/>
          <a:ext cx="0" cy="0"/>
          <a:chOff x="0" y="0"/>
          <a:chExt cx="0" cy="0"/>
        </a:xfrm>
      </p:grpSpPr>
      <p:graphicFrame>
        <p:nvGraphicFramePr>
          <p:cNvPr id="3" name="Segnaposto contenuto 2" descr="Segnaposto lista di contenuti">
            <a:extLst>
              <a:ext uri="{FF2B5EF4-FFF2-40B4-BE49-F238E27FC236}">
                <a16:creationId xmlns:a16="http://schemas.microsoft.com/office/drawing/2014/main" id="{0E050D24-28AF-A37F-3AC7-C9611C333F41}"/>
              </a:ext>
            </a:extLst>
          </p:cNvPr>
          <p:cNvGraphicFramePr>
            <a:graphicFrameLocks noGrp="1"/>
          </p:cNvGraphicFramePr>
          <p:nvPr>
            <p:ph idx="1"/>
            <p:extLst>
              <p:ext uri="{D42A27DB-BD31-4B8C-83A1-F6EECF244321}">
                <p14:modId xmlns:p14="http://schemas.microsoft.com/office/powerpoint/2010/main" val="292231702"/>
              </p:ext>
            </p:extLst>
          </p:nvPr>
        </p:nvGraphicFramePr>
        <p:xfrm>
          <a:off x="838200" y="365124"/>
          <a:ext cx="10515600" cy="598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B366D256-3F09-76BD-5C36-FAF08B9ED8D1}"/>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3</a:t>
            </a:fld>
            <a:endParaRPr lang="it-IT" dirty="0"/>
          </a:p>
        </p:txBody>
      </p:sp>
    </p:spTree>
    <p:extLst>
      <p:ext uri="{BB962C8B-B14F-4D97-AF65-F5344CB8AC3E}">
        <p14:creationId xmlns:p14="http://schemas.microsoft.com/office/powerpoint/2010/main" val="400277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3FC7E-0F57-C408-A2E8-49C873B0467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27F36B8-3A06-D254-5E73-04B5F1C2C814}"/>
              </a:ext>
            </a:extLst>
          </p:cNvPr>
          <p:cNvSpPr>
            <a:spLocks noGrp="1"/>
          </p:cNvSpPr>
          <p:nvPr>
            <p:ph type="title"/>
          </p:nvPr>
        </p:nvSpPr>
        <p:spPr>
          <a:xfrm>
            <a:off x="0" y="0"/>
            <a:ext cx="4680000" cy="6721473"/>
          </a:xfrm>
        </p:spPr>
        <p:txBody>
          <a:bodyPr rtlCol="0"/>
          <a:lstStyle>
            <a:defPPr>
              <a:defRPr lang="it-IT"/>
            </a:defPPr>
          </a:lstStyle>
          <a:p>
            <a:pPr lvl="0"/>
            <a:r>
              <a:rPr lang="it-IT" b="1" dirty="0"/>
              <a:t>4. Oltre il ritmo binario?</a:t>
            </a:r>
            <a:endParaRPr lang="it-IT" dirty="0"/>
          </a:p>
        </p:txBody>
      </p:sp>
      <p:graphicFrame>
        <p:nvGraphicFramePr>
          <p:cNvPr id="3" name="Segnaposto contenuto 2" descr="Segnaposto lista di contenuti">
            <a:extLst>
              <a:ext uri="{FF2B5EF4-FFF2-40B4-BE49-F238E27FC236}">
                <a16:creationId xmlns:a16="http://schemas.microsoft.com/office/drawing/2014/main" id="{3F301AD4-17E1-1DEF-946C-665284EEFE83}"/>
              </a:ext>
            </a:extLst>
          </p:cNvPr>
          <p:cNvGraphicFramePr>
            <a:graphicFrameLocks noGrp="1"/>
          </p:cNvGraphicFramePr>
          <p:nvPr>
            <p:ph idx="1"/>
            <p:extLst>
              <p:ext uri="{D42A27DB-BD31-4B8C-83A1-F6EECF244321}">
                <p14:modId xmlns:p14="http://schemas.microsoft.com/office/powerpoint/2010/main" val="3367464974"/>
              </p:ext>
            </p:extLst>
          </p:nvPr>
        </p:nvGraphicFramePr>
        <p:xfrm>
          <a:off x="4925452" y="136525"/>
          <a:ext cx="7112977" cy="6257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266BB664-CCFD-8AD1-8E23-5E04DC69D48B}"/>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30</a:t>
            </a:fld>
            <a:endParaRPr lang="it-IT" dirty="0"/>
          </a:p>
        </p:txBody>
      </p:sp>
    </p:spTree>
    <p:extLst>
      <p:ext uri="{BB962C8B-B14F-4D97-AF65-F5344CB8AC3E}">
        <p14:creationId xmlns:p14="http://schemas.microsoft.com/office/powerpoint/2010/main" val="767629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396ED-E748-EF2D-8386-3083AEB8AB7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D7F5E37-A849-84FC-1308-73BF5E0CF04F}"/>
              </a:ext>
            </a:extLst>
          </p:cNvPr>
          <p:cNvSpPr>
            <a:spLocks noGrp="1"/>
          </p:cNvSpPr>
          <p:nvPr>
            <p:ph type="title"/>
          </p:nvPr>
        </p:nvSpPr>
        <p:spPr>
          <a:xfrm>
            <a:off x="0" y="0"/>
            <a:ext cx="4680000" cy="6721473"/>
          </a:xfrm>
        </p:spPr>
        <p:txBody>
          <a:bodyPr rtlCol="0"/>
          <a:lstStyle>
            <a:defPPr>
              <a:defRPr lang="it-IT"/>
            </a:defPPr>
          </a:lstStyle>
          <a:p>
            <a:pPr lvl="0"/>
            <a:r>
              <a:rPr lang="it-IT" b="1" dirty="0"/>
              <a:t>4. Oltre il ritmo binario?</a:t>
            </a:r>
            <a:endParaRPr lang="it-IT" dirty="0"/>
          </a:p>
        </p:txBody>
      </p:sp>
      <p:graphicFrame>
        <p:nvGraphicFramePr>
          <p:cNvPr id="3" name="Segnaposto contenuto 2" descr="Segnaposto lista di contenuti">
            <a:extLst>
              <a:ext uri="{FF2B5EF4-FFF2-40B4-BE49-F238E27FC236}">
                <a16:creationId xmlns:a16="http://schemas.microsoft.com/office/drawing/2014/main" id="{9204A50D-7732-3103-CA52-A15A6A2DBB70}"/>
              </a:ext>
            </a:extLst>
          </p:cNvPr>
          <p:cNvGraphicFramePr>
            <a:graphicFrameLocks noGrp="1"/>
          </p:cNvGraphicFramePr>
          <p:nvPr>
            <p:ph idx="1"/>
            <p:extLst>
              <p:ext uri="{D42A27DB-BD31-4B8C-83A1-F6EECF244321}">
                <p14:modId xmlns:p14="http://schemas.microsoft.com/office/powerpoint/2010/main" val="2702267215"/>
              </p:ext>
            </p:extLst>
          </p:nvPr>
        </p:nvGraphicFramePr>
        <p:xfrm>
          <a:off x="4925452" y="136525"/>
          <a:ext cx="7112977" cy="6257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A2470471-B3D8-0FAB-7869-544ABC472606}"/>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31</a:t>
            </a:fld>
            <a:endParaRPr lang="it-IT" dirty="0"/>
          </a:p>
        </p:txBody>
      </p:sp>
    </p:spTree>
    <p:extLst>
      <p:ext uri="{BB962C8B-B14F-4D97-AF65-F5344CB8AC3E}">
        <p14:creationId xmlns:p14="http://schemas.microsoft.com/office/powerpoint/2010/main" val="311242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1BBC4-DAC7-FB6A-B139-6F1EA86DEC14}"/>
            </a:ext>
          </a:extLst>
        </p:cNvPr>
        <p:cNvGrpSpPr/>
        <p:nvPr/>
      </p:nvGrpSpPr>
      <p:grpSpPr>
        <a:xfrm>
          <a:off x="0" y="0"/>
          <a:ext cx="0" cy="0"/>
          <a:chOff x="0" y="0"/>
          <a:chExt cx="0" cy="0"/>
        </a:xfrm>
      </p:grpSpPr>
      <p:graphicFrame>
        <p:nvGraphicFramePr>
          <p:cNvPr id="3" name="Segnaposto contenuto 2" descr="Segnaposto lista di contenuti">
            <a:extLst>
              <a:ext uri="{FF2B5EF4-FFF2-40B4-BE49-F238E27FC236}">
                <a16:creationId xmlns:a16="http://schemas.microsoft.com/office/drawing/2014/main" id="{012F196D-4310-037B-1D90-48BCE610D0EC}"/>
              </a:ext>
            </a:extLst>
          </p:cNvPr>
          <p:cNvGraphicFramePr>
            <a:graphicFrameLocks noGrp="1"/>
          </p:cNvGraphicFramePr>
          <p:nvPr>
            <p:ph idx="1"/>
            <p:extLst>
              <p:ext uri="{D42A27DB-BD31-4B8C-83A1-F6EECF244321}">
                <p14:modId xmlns:p14="http://schemas.microsoft.com/office/powerpoint/2010/main" val="3117832683"/>
              </p:ext>
            </p:extLst>
          </p:nvPr>
        </p:nvGraphicFramePr>
        <p:xfrm>
          <a:off x="838200" y="365124"/>
          <a:ext cx="10515600" cy="598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5414630D-8EEA-1F14-F346-B59923AC0DC3}"/>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32</a:t>
            </a:fld>
            <a:endParaRPr lang="it-IT" dirty="0"/>
          </a:p>
        </p:txBody>
      </p:sp>
    </p:spTree>
    <p:extLst>
      <p:ext uri="{BB962C8B-B14F-4D97-AF65-F5344CB8AC3E}">
        <p14:creationId xmlns:p14="http://schemas.microsoft.com/office/powerpoint/2010/main" val="29702566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B37DC-AF9E-E167-0502-BEC8D22D5C4E}"/>
            </a:ext>
          </a:extLst>
        </p:cNvPr>
        <p:cNvGrpSpPr/>
        <p:nvPr/>
      </p:nvGrpSpPr>
      <p:grpSpPr>
        <a:xfrm>
          <a:off x="0" y="0"/>
          <a:ext cx="0" cy="0"/>
          <a:chOff x="0" y="0"/>
          <a:chExt cx="0" cy="0"/>
        </a:xfrm>
      </p:grpSpPr>
      <p:graphicFrame>
        <p:nvGraphicFramePr>
          <p:cNvPr id="3" name="Segnaposto contenuto 2" descr="Segnaposto lista di contenuti">
            <a:extLst>
              <a:ext uri="{FF2B5EF4-FFF2-40B4-BE49-F238E27FC236}">
                <a16:creationId xmlns:a16="http://schemas.microsoft.com/office/drawing/2014/main" id="{3D416B17-EE3F-AD1C-2E42-03003BBB351E}"/>
              </a:ext>
            </a:extLst>
          </p:cNvPr>
          <p:cNvGraphicFramePr>
            <a:graphicFrameLocks noGrp="1"/>
          </p:cNvGraphicFramePr>
          <p:nvPr>
            <p:ph idx="1"/>
            <p:extLst>
              <p:ext uri="{D42A27DB-BD31-4B8C-83A1-F6EECF244321}">
                <p14:modId xmlns:p14="http://schemas.microsoft.com/office/powerpoint/2010/main" val="207491668"/>
              </p:ext>
            </p:extLst>
          </p:nvPr>
        </p:nvGraphicFramePr>
        <p:xfrm>
          <a:off x="325120" y="284479"/>
          <a:ext cx="11713309" cy="61091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04BA2C3B-C292-5FCA-44C2-61EB51CEC65B}"/>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33</a:t>
            </a:fld>
            <a:endParaRPr lang="it-IT" dirty="0"/>
          </a:p>
        </p:txBody>
      </p:sp>
      <p:sp>
        <p:nvSpPr>
          <p:cNvPr id="6" name="Segnaposto testo 5">
            <a:extLst>
              <a:ext uri="{FF2B5EF4-FFF2-40B4-BE49-F238E27FC236}">
                <a16:creationId xmlns:a16="http://schemas.microsoft.com/office/drawing/2014/main" id="{601083C1-DFC6-E7DC-14D6-B7B2F297AE2E}"/>
              </a:ext>
            </a:extLst>
          </p:cNvPr>
          <p:cNvSpPr txBox="1">
            <a:spLocks/>
          </p:cNvSpPr>
          <p:nvPr/>
        </p:nvSpPr>
        <p:spPr>
          <a:xfrm>
            <a:off x="6867772" y="5654480"/>
            <a:ext cx="3924000" cy="706995"/>
          </a:xfrm>
          <a:prstGeom prst="rect">
            <a:avLst/>
          </a:prstGeom>
          <a:solidFill>
            <a:schemeClr val="accent2">
              <a:lumMod val="60000"/>
              <a:lumOff val="40000"/>
            </a:schemeClr>
          </a:solidFill>
        </p:spPr>
        <p:txBody>
          <a:bodyPr rtlCol="0">
            <a:normAutofit/>
          </a:bodyPr>
          <a:lstStyle>
            <a:defPPr>
              <a:defRPr lang="it-IT"/>
            </a:defPPr>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lang="it-IT"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lang="it-IT"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lang="it-IT"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lang="it-IT"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lang="it-IT"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a:lstStyle>
          <a:p>
            <a:pPr algn="ctr">
              <a:spcBef>
                <a:spcPts val="0"/>
              </a:spcBef>
            </a:pPr>
            <a:r>
              <a:rPr lang="it-IT" b="1" dirty="0">
                <a:solidFill>
                  <a:schemeClr val="tx1"/>
                </a:solidFill>
              </a:rPr>
              <a:t>S. TAMARO</a:t>
            </a:r>
            <a:endParaRPr lang="it-IT" dirty="0">
              <a:solidFill>
                <a:schemeClr val="tx1"/>
              </a:solidFill>
            </a:endParaRPr>
          </a:p>
        </p:txBody>
      </p:sp>
    </p:spTree>
    <p:extLst>
      <p:ext uri="{BB962C8B-B14F-4D97-AF65-F5344CB8AC3E}">
        <p14:creationId xmlns:p14="http://schemas.microsoft.com/office/powerpoint/2010/main" val="348746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F58AE6-56F6-44E8-8BBF-23277B1773E4}"/>
              </a:ext>
            </a:extLst>
          </p:cNvPr>
          <p:cNvSpPr>
            <a:spLocks noGrp="1"/>
          </p:cNvSpPr>
          <p:nvPr>
            <p:ph type="title"/>
          </p:nvPr>
        </p:nvSpPr>
        <p:spPr>
          <a:xfrm>
            <a:off x="7512000" y="0"/>
            <a:ext cx="4680000" cy="6721473"/>
          </a:xfrm>
        </p:spPr>
        <p:txBody>
          <a:bodyPr rtlCol="0"/>
          <a:lstStyle>
            <a:defPPr>
              <a:defRPr lang="it-IT"/>
            </a:defPPr>
          </a:lstStyle>
          <a:p>
            <a:pPr rtl="0"/>
            <a:r>
              <a:rPr lang="it-IT" dirty="0"/>
              <a:t>0. Premessa</a:t>
            </a:r>
          </a:p>
        </p:txBody>
      </p:sp>
      <p:graphicFrame>
        <p:nvGraphicFramePr>
          <p:cNvPr id="3" name="Segnaposto contenuto 2" descr="Segnaposto lista di contenuti">
            <a:extLst>
              <a:ext uri="{FF2B5EF4-FFF2-40B4-BE49-F238E27FC236}">
                <a16:creationId xmlns:a16="http://schemas.microsoft.com/office/drawing/2014/main" id="{00DD6853-7971-494B-A148-546DF3F15457}"/>
              </a:ext>
            </a:extLst>
          </p:cNvPr>
          <p:cNvGraphicFramePr>
            <a:graphicFrameLocks noGrp="1"/>
          </p:cNvGraphicFramePr>
          <p:nvPr>
            <p:ph idx="1"/>
            <p:extLst>
              <p:ext uri="{D42A27DB-BD31-4B8C-83A1-F6EECF244321}">
                <p14:modId xmlns:p14="http://schemas.microsoft.com/office/powerpoint/2010/main" val="3961719833"/>
              </p:ext>
            </p:extLst>
          </p:nvPr>
        </p:nvGraphicFramePr>
        <p:xfrm>
          <a:off x="838200" y="365124"/>
          <a:ext cx="6156323" cy="587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3AEC0301-E9AA-4478-9E23-C372DBDCE653}"/>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4</a:t>
            </a:fld>
            <a:endParaRPr lang="it-IT" dirty="0"/>
          </a:p>
        </p:txBody>
      </p:sp>
    </p:spTree>
    <p:extLst>
      <p:ext uri="{BB962C8B-B14F-4D97-AF65-F5344CB8AC3E}">
        <p14:creationId xmlns:p14="http://schemas.microsoft.com/office/powerpoint/2010/main" val="3089782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7A27B-5371-C893-F1D1-2358D39BB99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DB2C2B3-9852-8686-0751-842F5650C7B5}"/>
              </a:ext>
            </a:extLst>
          </p:cNvPr>
          <p:cNvSpPr>
            <a:spLocks noGrp="1"/>
          </p:cNvSpPr>
          <p:nvPr>
            <p:ph type="title"/>
          </p:nvPr>
        </p:nvSpPr>
        <p:spPr>
          <a:xfrm>
            <a:off x="7512000" y="0"/>
            <a:ext cx="4680000" cy="6721473"/>
          </a:xfrm>
        </p:spPr>
        <p:txBody>
          <a:bodyPr rtlCol="0"/>
          <a:lstStyle>
            <a:defPPr>
              <a:defRPr lang="it-IT"/>
            </a:defPPr>
          </a:lstStyle>
          <a:p>
            <a:pPr algn="ctr"/>
            <a:r>
              <a:rPr lang="it-IT" b="1" dirty="0"/>
              <a:t>1. L’identità della persona: tra natura e cultura, in un contesto caratterizzato dalla complessità</a:t>
            </a:r>
            <a:br>
              <a:rPr lang="it-IT" dirty="0"/>
            </a:br>
            <a:endParaRPr lang="it-IT" dirty="0"/>
          </a:p>
        </p:txBody>
      </p:sp>
      <p:graphicFrame>
        <p:nvGraphicFramePr>
          <p:cNvPr id="3" name="Segnaposto contenuto 2" descr="Segnaposto lista di contenuti">
            <a:extLst>
              <a:ext uri="{FF2B5EF4-FFF2-40B4-BE49-F238E27FC236}">
                <a16:creationId xmlns:a16="http://schemas.microsoft.com/office/drawing/2014/main" id="{0AB050A8-CC27-83B8-98E6-77C4061E5D82}"/>
              </a:ext>
            </a:extLst>
          </p:cNvPr>
          <p:cNvGraphicFramePr>
            <a:graphicFrameLocks noGrp="1"/>
          </p:cNvGraphicFramePr>
          <p:nvPr>
            <p:ph idx="1"/>
            <p:extLst>
              <p:ext uri="{D42A27DB-BD31-4B8C-83A1-F6EECF244321}">
                <p14:modId xmlns:p14="http://schemas.microsoft.com/office/powerpoint/2010/main" val="874514095"/>
              </p:ext>
            </p:extLst>
          </p:nvPr>
        </p:nvGraphicFramePr>
        <p:xfrm>
          <a:off x="838200" y="365124"/>
          <a:ext cx="6156323" cy="587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0E5A17B4-CF03-926D-19E9-62EDA53AE47F}"/>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5</a:t>
            </a:fld>
            <a:endParaRPr lang="it-IT" dirty="0"/>
          </a:p>
        </p:txBody>
      </p:sp>
    </p:spTree>
    <p:extLst>
      <p:ext uri="{BB962C8B-B14F-4D97-AF65-F5344CB8AC3E}">
        <p14:creationId xmlns:p14="http://schemas.microsoft.com/office/powerpoint/2010/main" val="343294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AB32D0-BD37-5DAF-B27C-C1D9BFB7ECA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4CC4E0F-34AE-2AE1-3B20-593377F8A4F1}"/>
              </a:ext>
            </a:extLst>
          </p:cNvPr>
          <p:cNvSpPr>
            <a:spLocks noGrp="1"/>
          </p:cNvSpPr>
          <p:nvPr>
            <p:ph type="title"/>
          </p:nvPr>
        </p:nvSpPr>
        <p:spPr>
          <a:xfrm>
            <a:off x="7512000" y="0"/>
            <a:ext cx="4680000" cy="6721473"/>
          </a:xfrm>
        </p:spPr>
        <p:txBody>
          <a:bodyPr rtlCol="0"/>
          <a:lstStyle>
            <a:defPPr>
              <a:defRPr lang="it-IT"/>
            </a:defPPr>
          </a:lstStyle>
          <a:p>
            <a:pPr algn="ctr"/>
            <a:r>
              <a:rPr lang="it-IT" b="1" dirty="0"/>
              <a:t>1. L’identità della persona: tra natura e cultura, in un contesto caratterizzato dalla complessità</a:t>
            </a:r>
            <a:br>
              <a:rPr lang="it-IT" dirty="0"/>
            </a:br>
            <a:endParaRPr lang="it-IT" dirty="0"/>
          </a:p>
        </p:txBody>
      </p:sp>
      <p:graphicFrame>
        <p:nvGraphicFramePr>
          <p:cNvPr id="3" name="Segnaposto contenuto 2" descr="Segnaposto lista di contenuti">
            <a:extLst>
              <a:ext uri="{FF2B5EF4-FFF2-40B4-BE49-F238E27FC236}">
                <a16:creationId xmlns:a16="http://schemas.microsoft.com/office/drawing/2014/main" id="{B1072413-60DD-3495-BE00-F2C6A02FDE01}"/>
              </a:ext>
            </a:extLst>
          </p:cNvPr>
          <p:cNvGraphicFramePr>
            <a:graphicFrameLocks noGrp="1"/>
          </p:cNvGraphicFramePr>
          <p:nvPr>
            <p:ph idx="1"/>
            <p:extLst>
              <p:ext uri="{D42A27DB-BD31-4B8C-83A1-F6EECF244321}">
                <p14:modId xmlns:p14="http://schemas.microsoft.com/office/powerpoint/2010/main" val="2061554277"/>
              </p:ext>
            </p:extLst>
          </p:nvPr>
        </p:nvGraphicFramePr>
        <p:xfrm>
          <a:off x="-568009" y="2618467"/>
          <a:ext cx="4413069" cy="1770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CDCCCD75-EF0B-9FCD-64E1-88DBC7FAFC1C}"/>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6</a:t>
            </a:fld>
            <a:endParaRPr lang="it-IT" dirty="0"/>
          </a:p>
        </p:txBody>
      </p:sp>
      <p:pic>
        <p:nvPicPr>
          <p:cNvPr id="1026" name="Picture 2" descr="Unicorni - Film (2025) - MYmovies.it">
            <a:extLst>
              <a:ext uri="{FF2B5EF4-FFF2-40B4-BE49-F238E27FC236}">
                <a16:creationId xmlns:a16="http://schemas.microsoft.com/office/drawing/2014/main" id="{66623034-4E8C-E148-E569-64774D7DA59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8427" y="503236"/>
            <a:ext cx="40005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22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FA169-29EF-672A-3B2E-A5B95ED51A3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AA0023F-3B3A-5688-3D80-0C144A4AEA4E}"/>
              </a:ext>
            </a:extLst>
          </p:cNvPr>
          <p:cNvSpPr>
            <a:spLocks noGrp="1"/>
          </p:cNvSpPr>
          <p:nvPr>
            <p:ph type="title"/>
          </p:nvPr>
        </p:nvSpPr>
        <p:spPr>
          <a:xfrm>
            <a:off x="7512000" y="0"/>
            <a:ext cx="4680000" cy="6721473"/>
          </a:xfrm>
        </p:spPr>
        <p:txBody>
          <a:bodyPr rtlCol="0"/>
          <a:lstStyle>
            <a:defPPr>
              <a:defRPr lang="it-IT"/>
            </a:defPPr>
          </a:lstStyle>
          <a:p>
            <a:pPr algn="ctr"/>
            <a:r>
              <a:rPr lang="it-IT" b="1" dirty="0"/>
              <a:t>1. L’identità della persona: tra natura e cultura, in un contesto caratterizzato dalla complessità</a:t>
            </a:r>
            <a:br>
              <a:rPr lang="it-IT" dirty="0"/>
            </a:br>
            <a:endParaRPr lang="it-IT" dirty="0"/>
          </a:p>
        </p:txBody>
      </p:sp>
      <p:graphicFrame>
        <p:nvGraphicFramePr>
          <p:cNvPr id="3" name="Segnaposto contenuto 2" descr="Segnaposto lista di contenuti">
            <a:extLst>
              <a:ext uri="{FF2B5EF4-FFF2-40B4-BE49-F238E27FC236}">
                <a16:creationId xmlns:a16="http://schemas.microsoft.com/office/drawing/2014/main" id="{27DA2E3A-A3C7-0164-CCB2-BF3D63C034AC}"/>
              </a:ext>
            </a:extLst>
          </p:cNvPr>
          <p:cNvGraphicFramePr>
            <a:graphicFrameLocks noGrp="1"/>
          </p:cNvGraphicFramePr>
          <p:nvPr>
            <p:ph idx="1"/>
            <p:extLst>
              <p:ext uri="{D42A27DB-BD31-4B8C-83A1-F6EECF244321}">
                <p14:modId xmlns:p14="http://schemas.microsoft.com/office/powerpoint/2010/main" val="353870538"/>
              </p:ext>
            </p:extLst>
          </p:nvPr>
        </p:nvGraphicFramePr>
        <p:xfrm>
          <a:off x="-780287" y="321192"/>
          <a:ext cx="9026209" cy="1770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0B3C10AE-00B7-467E-F58D-2474C2FD997D}"/>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7</a:t>
            </a:fld>
            <a:endParaRPr lang="it-IT" dirty="0"/>
          </a:p>
        </p:txBody>
      </p:sp>
      <p:pic>
        <p:nvPicPr>
          <p:cNvPr id="2050" name="Picture 2" descr="Unicorni. La recensone del film di Michela Andreozzi">
            <a:extLst>
              <a:ext uri="{FF2B5EF4-FFF2-40B4-BE49-F238E27FC236}">
                <a16:creationId xmlns:a16="http://schemas.microsoft.com/office/drawing/2014/main" id="{E8092D15-FFA9-843E-1B31-09D9441723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3462" y="2188028"/>
            <a:ext cx="4938710" cy="3292473"/>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5E29A393-1DBA-086C-6421-887391076EAC}"/>
              </a:ext>
            </a:extLst>
          </p:cNvPr>
          <p:cNvSpPr txBox="1"/>
          <p:nvPr/>
        </p:nvSpPr>
        <p:spPr>
          <a:xfrm>
            <a:off x="316775" y="5716807"/>
            <a:ext cx="6381204" cy="523220"/>
          </a:xfrm>
          <a:prstGeom prst="rect">
            <a:avLst/>
          </a:prstGeom>
          <a:noFill/>
        </p:spPr>
        <p:txBody>
          <a:bodyPr wrap="square">
            <a:spAutoFit/>
          </a:bodyPr>
          <a:lstStyle/>
          <a:p>
            <a:pPr lvl="0" algn="ctr" rtl="0">
              <a:buClr>
                <a:schemeClr val="accent2"/>
              </a:buClr>
              <a:buFont typeface="Wingdings" panose="05000000000000000000" pitchFamily="2" charset="2"/>
              <a:buChar char="§"/>
            </a:pPr>
            <a:r>
              <a:rPr lang="it-IT" sz="2800" dirty="0">
                <a:solidFill>
                  <a:schemeClr val="bg1"/>
                </a:solidFill>
              </a:rPr>
              <a:t> il tema della “varianza”</a:t>
            </a:r>
          </a:p>
        </p:txBody>
      </p:sp>
    </p:spTree>
    <p:extLst>
      <p:ext uri="{BB962C8B-B14F-4D97-AF65-F5344CB8AC3E}">
        <p14:creationId xmlns:p14="http://schemas.microsoft.com/office/powerpoint/2010/main" val="2497856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761A1-62E4-3E90-FD9D-6C8BCAAE1DC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CCB75A3-20D1-E9A8-364E-4E352753161A}"/>
              </a:ext>
            </a:extLst>
          </p:cNvPr>
          <p:cNvSpPr>
            <a:spLocks noGrp="1"/>
          </p:cNvSpPr>
          <p:nvPr>
            <p:ph type="title"/>
          </p:nvPr>
        </p:nvSpPr>
        <p:spPr>
          <a:xfrm>
            <a:off x="7512000" y="0"/>
            <a:ext cx="4680000" cy="6721473"/>
          </a:xfrm>
        </p:spPr>
        <p:txBody>
          <a:bodyPr rtlCol="0"/>
          <a:lstStyle>
            <a:defPPr>
              <a:defRPr lang="it-IT"/>
            </a:defPPr>
          </a:lstStyle>
          <a:p>
            <a:pPr algn="ctr"/>
            <a:r>
              <a:rPr lang="it-IT" b="1" dirty="0"/>
              <a:t>1. L’identità della persona: tra natura e cultura, in un contesto caratterizzato dalla complessità</a:t>
            </a:r>
            <a:br>
              <a:rPr lang="it-IT" dirty="0"/>
            </a:br>
            <a:endParaRPr lang="it-IT" dirty="0"/>
          </a:p>
        </p:txBody>
      </p:sp>
      <p:graphicFrame>
        <p:nvGraphicFramePr>
          <p:cNvPr id="3" name="Segnaposto contenuto 2" descr="Segnaposto lista di contenuti">
            <a:extLst>
              <a:ext uri="{FF2B5EF4-FFF2-40B4-BE49-F238E27FC236}">
                <a16:creationId xmlns:a16="http://schemas.microsoft.com/office/drawing/2014/main" id="{AD6D0992-F657-54C0-9E82-F3B381F45F98}"/>
              </a:ext>
            </a:extLst>
          </p:cNvPr>
          <p:cNvGraphicFramePr>
            <a:graphicFrameLocks noGrp="1"/>
          </p:cNvGraphicFramePr>
          <p:nvPr>
            <p:ph idx="1"/>
            <p:extLst>
              <p:ext uri="{D42A27DB-BD31-4B8C-83A1-F6EECF244321}">
                <p14:modId xmlns:p14="http://schemas.microsoft.com/office/powerpoint/2010/main" val="1952701500"/>
              </p:ext>
            </p:extLst>
          </p:nvPr>
        </p:nvGraphicFramePr>
        <p:xfrm>
          <a:off x="838200" y="365124"/>
          <a:ext cx="6156323" cy="587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9241DFB9-A8C8-5198-66CD-58B4A16FF91C}"/>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8</a:t>
            </a:fld>
            <a:endParaRPr lang="it-IT" dirty="0"/>
          </a:p>
        </p:txBody>
      </p:sp>
    </p:spTree>
    <p:extLst>
      <p:ext uri="{BB962C8B-B14F-4D97-AF65-F5344CB8AC3E}">
        <p14:creationId xmlns:p14="http://schemas.microsoft.com/office/powerpoint/2010/main" val="86908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08C44-592D-3645-2EC5-D7C8023DBB1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A044E25-B861-0AF1-7353-339568F06546}"/>
              </a:ext>
            </a:extLst>
          </p:cNvPr>
          <p:cNvSpPr>
            <a:spLocks noGrp="1"/>
          </p:cNvSpPr>
          <p:nvPr>
            <p:ph type="title"/>
          </p:nvPr>
        </p:nvSpPr>
        <p:spPr>
          <a:xfrm>
            <a:off x="7512000" y="0"/>
            <a:ext cx="4680000" cy="6721473"/>
          </a:xfrm>
        </p:spPr>
        <p:txBody>
          <a:bodyPr rtlCol="0"/>
          <a:lstStyle>
            <a:defPPr>
              <a:defRPr lang="it-IT"/>
            </a:defPPr>
          </a:lstStyle>
          <a:p>
            <a:pPr algn="ctr"/>
            <a:r>
              <a:rPr lang="it-IT" b="1" dirty="0"/>
              <a:t>1. L’identità della persona: tra natura e cultura, in un contesto caratterizzato dalla complessità</a:t>
            </a:r>
            <a:br>
              <a:rPr lang="it-IT" dirty="0"/>
            </a:br>
            <a:endParaRPr lang="it-IT" dirty="0"/>
          </a:p>
        </p:txBody>
      </p:sp>
      <p:graphicFrame>
        <p:nvGraphicFramePr>
          <p:cNvPr id="3" name="Segnaposto contenuto 2" descr="Segnaposto lista di contenuti">
            <a:extLst>
              <a:ext uri="{FF2B5EF4-FFF2-40B4-BE49-F238E27FC236}">
                <a16:creationId xmlns:a16="http://schemas.microsoft.com/office/drawing/2014/main" id="{C7F0A99C-DE1C-F7D9-4A9C-EE8EB8F5E952}"/>
              </a:ext>
            </a:extLst>
          </p:cNvPr>
          <p:cNvGraphicFramePr>
            <a:graphicFrameLocks noGrp="1"/>
          </p:cNvGraphicFramePr>
          <p:nvPr>
            <p:ph idx="1"/>
            <p:extLst>
              <p:ext uri="{D42A27DB-BD31-4B8C-83A1-F6EECF244321}">
                <p14:modId xmlns:p14="http://schemas.microsoft.com/office/powerpoint/2010/main" val="1270031836"/>
              </p:ext>
            </p:extLst>
          </p:nvPr>
        </p:nvGraphicFramePr>
        <p:xfrm>
          <a:off x="838200" y="365124"/>
          <a:ext cx="6156323" cy="5872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Segnaposto numero diapositiva 19">
            <a:extLst>
              <a:ext uri="{FF2B5EF4-FFF2-40B4-BE49-F238E27FC236}">
                <a16:creationId xmlns:a16="http://schemas.microsoft.com/office/drawing/2014/main" id="{158D9C62-D2CE-4173-8C49-5402F7091803}"/>
              </a:ext>
            </a:extLst>
          </p:cNvPr>
          <p:cNvSpPr>
            <a:spLocks noGrp="1"/>
          </p:cNvSpPr>
          <p:nvPr>
            <p:ph type="sldNum" sz="quarter" idx="10"/>
          </p:nvPr>
        </p:nvSpPr>
        <p:spPr>
          <a:xfrm>
            <a:off x="11353800" y="6361475"/>
            <a:ext cx="838200" cy="360000"/>
          </a:xfrm>
        </p:spPr>
        <p:txBody>
          <a:bodyPr rtlCol="0"/>
          <a:lstStyle>
            <a:defPPr>
              <a:defRPr lang="it-IT"/>
            </a:defPPr>
          </a:lstStyle>
          <a:p>
            <a:pPr rtl="0"/>
            <a:r>
              <a:rPr lang="it-IT"/>
              <a:t>PAGINA </a:t>
            </a:r>
            <a:fld id="{4A9B5881-4007-4345-955A-79C2656F0C49}" type="slidenum">
              <a:rPr lang="it-IT" smtClean="0"/>
              <a:pPr rtl="0"/>
              <a:t>9</a:t>
            </a:fld>
            <a:endParaRPr lang="it-IT" dirty="0"/>
          </a:p>
        </p:txBody>
      </p:sp>
    </p:spTree>
    <p:extLst>
      <p:ext uri="{BB962C8B-B14F-4D97-AF65-F5344CB8AC3E}">
        <p14:creationId xmlns:p14="http://schemas.microsoft.com/office/powerpoint/2010/main" val="2437303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i Office">
  <a:themeElements>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fontScheme name="MS Surge Teach Light and Dark">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3067405_TF34098415_Win32" id="{35935E1A-3A99-4478-95C0-4A21CBE0E1CB}" vid="{A212ED96-7959-4E99-A13A-125D50D6DBEC}"/>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ppt/theme/themeOverride2.xml><?xml version="1.0" encoding="utf-8"?>
<a:themeOverride xmlns:a="http://schemas.openxmlformats.org/drawingml/2006/main">
  <a:clrScheme name="Custom 254">
    <a:dk1>
      <a:srgbClr val="000000"/>
    </a:dk1>
    <a:lt1>
      <a:srgbClr val="FFFFFF"/>
    </a:lt1>
    <a:dk2>
      <a:srgbClr val="242A41"/>
    </a:dk2>
    <a:lt2>
      <a:srgbClr val="E2E8E3"/>
    </a:lt2>
    <a:accent1>
      <a:srgbClr val="5370C5"/>
    </a:accent1>
    <a:accent2>
      <a:srgbClr val="17B2D1"/>
    </a:accent2>
    <a:accent3>
      <a:srgbClr val="2978E7"/>
    </a:accent3>
    <a:accent4>
      <a:srgbClr val="7829E7"/>
    </a:accent4>
    <a:accent5>
      <a:srgbClr val="B517D5"/>
    </a:accent5>
    <a:accent6>
      <a:srgbClr val="E729B7"/>
    </a:accent6>
    <a:hlink>
      <a:srgbClr val="5370C5"/>
    </a:hlink>
    <a:folHlink>
      <a:srgbClr val="7F7F7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9969FA-0C19-40F2-9B6F-EADA7B231A6C}">
  <ds:schemaRefs>
    <ds:schemaRef ds:uri="http://schemas.microsoft.com/sharepoint/v3/contenttype/forms"/>
  </ds:schemaRefs>
</ds:datastoreItem>
</file>

<file path=customXml/itemProps2.xml><?xml version="1.0" encoding="utf-8"?>
<ds:datastoreItem xmlns:ds="http://schemas.openxmlformats.org/officeDocument/2006/customXml" ds:itemID="{FC7B5194-E537-408E-9CFF-66A6141D5DE3}">
  <ds:schemaRefs>
    <ds:schemaRef ds:uri="http://schemas.microsoft.com/office/2006/documentManagement/types"/>
    <ds:schemaRef ds:uri="http://purl.org/dc/elements/1.1/"/>
    <ds:schemaRef ds:uri="16c05727-aa75-4e4a-9b5f-8a80a1165891"/>
    <ds:schemaRef ds:uri="71af3243-3dd4-4a8d-8c0d-dd76da1f02a5"/>
    <ds:schemaRef ds:uri="http://schemas.microsoft.com/sharepoint/v3"/>
    <ds:schemaRef ds:uri="http://purl.org/dc/dcmitype/"/>
    <ds:schemaRef ds:uri="http://purl.org/dc/terms/"/>
    <ds:schemaRef ds:uri="http://schemas.microsoft.com/office/2006/metadata/properties"/>
    <ds:schemaRef ds:uri="http://schemas.microsoft.com/office/infopath/2007/PartnerControls"/>
    <ds:schemaRef ds:uri="http://schemas.openxmlformats.org/package/2006/metadata/core-properties"/>
    <ds:schemaRef ds:uri="230e9df3-be65-4c73-a93b-d1236ebd677e"/>
    <ds:schemaRef ds:uri="http://www.w3.org/XML/1998/namespace"/>
  </ds:schemaRefs>
</ds:datastoreItem>
</file>

<file path=customXml/itemProps3.xml><?xml version="1.0" encoding="utf-8"?>
<ds:datastoreItem xmlns:ds="http://schemas.openxmlformats.org/officeDocument/2006/customXml" ds:itemID="{4FCFB5EA-1DDA-4423-A8FC-85579F36DE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Presentazione classica per corso aziendale con animazione</Template>
  <TotalTime>1202</TotalTime>
  <Words>2021</Words>
  <Application>Microsoft Office PowerPoint</Application>
  <PresentationFormat>Widescreen</PresentationFormat>
  <Paragraphs>191</Paragraphs>
  <Slides>33</Slides>
  <Notes>33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33</vt:i4>
      </vt:variant>
    </vt:vector>
  </HeadingPairs>
  <TitlesOfParts>
    <vt:vector size="38" baseType="lpstr">
      <vt:lpstr>Arial</vt:lpstr>
      <vt:lpstr>Calibri</vt:lpstr>
      <vt:lpstr>Calibri Light</vt:lpstr>
      <vt:lpstr>Wingdings</vt:lpstr>
      <vt:lpstr>Tema di Office</vt:lpstr>
      <vt:lpstr>Identità e Persona: </vt:lpstr>
      <vt:lpstr>Identità e persona: tra complessità e semplificazione  </vt:lpstr>
      <vt:lpstr>Presentazione standard di PowerPoint</vt:lpstr>
      <vt:lpstr>0. Premessa</vt:lpstr>
      <vt:lpstr>1. L’identità della persona: tra natura e cultura, in un contesto caratterizzato dalla complessità </vt:lpstr>
      <vt:lpstr>1. L’identità della persona: tra natura e cultura, in un contesto caratterizzato dalla complessità </vt:lpstr>
      <vt:lpstr>1. L’identità della persona: tra natura e cultura, in un contesto caratterizzato dalla complessità </vt:lpstr>
      <vt:lpstr>1. L’identità della persona: tra natura e cultura, in un contesto caratterizzato dalla complessità </vt:lpstr>
      <vt:lpstr>1. L’identità della persona: tra natura e cultura, in un contesto caratterizzato dalla complessità </vt:lpstr>
      <vt:lpstr>1. L’identità della persona: tra natura e cultura, in un contesto caratterizzato dalla complessità </vt:lpstr>
      <vt:lpstr>1. L’identità della persona: tra natura e cultura, in un contesto caratterizzato dalla complessità </vt:lpstr>
      <vt:lpstr>1. L’identità della persona: tra natura e cultura, in un contesto caratterizzato dalla complessità </vt:lpstr>
      <vt:lpstr>1. L’identità della persona: tra natura e cultura, in un contesto caratterizzato dalla complessità </vt:lpstr>
      <vt:lpstr>1. L’identità della persona: tra natura e cultura, in un contesto caratterizzato dalla complessità </vt:lpstr>
      <vt:lpstr>1. L’identità della persona: tra natura e cultura, in un contesto caratterizzato dalla complessità </vt:lpstr>
      <vt:lpstr>1. L’identità della persona: tra natura e cultura, in un contesto caratterizzato dalla complessità </vt:lpstr>
      <vt:lpstr>2. L’identità  della  persona:   L’uomo  in  bilico  (S. Bellow)</vt:lpstr>
      <vt:lpstr>2. L’identità  della  persona:   L’uomo  in  bilico  (S. Bellow)</vt:lpstr>
      <vt:lpstr>2. L’identità  della  persona:   L’uomo  in  bilico  (S. Bellow)</vt:lpstr>
      <vt:lpstr>2. L’identità  della  persona:   L’uomo  in  bilico  (S. Bellow)</vt:lpstr>
      <vt:lpstr>Due riferimenti</vt:lpstr>
      <vt:lpstr>2. L’identità  della  persona:   L’uomo  in  bilico  (S. Bellow)</vt:lpstr>
      <vt:lpstr>3. L’identità della persona:  spazio per soggetti unici, incarnati e concreti </vt:lpstr>
      <vt:lpstr>3. L’identità della persona:  spazio per soggetti unici, incarnati e concreti </vt:lpstr>
      <vt:lpstr>3. L’identità della persona:  spazio per soggetti unici, incarnati e concreti </vt:lpstr>
      <vt:lpstr>3. L’identità della persona:  spazio per soggetti unici, incarnati e concreti </vt:lpstr>
      <vt:lpstr>3. L’identità della persona:  spazio per soggetti unici, incarnati e concreti </vt:lpstr>
      <vt:lpstr>3. L’identità della persona:  spazio per soggetti unici, incarnati e concreti </vt:lpstr>
      <vt:lpstr>4. Oltre il ritmo binario?</vt:lpstr>
      <vt:lpstr>4. Oltre il ritmo binario?</vt:lpstr>
      <vt:lpstr>4. Oltre il ritmo binario?</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Identità e persona: </dc:title>
  <dc:creator>marco staffolani</dc:creator>
  <cp:lastModifiedBy>MS</cp:lastModifiedBy>
  <cp:revision>23</cp:revision>
  <dcterms:created xsi:type="dcterms:W3CDTF">2025-08-22T07:20:02Z</dcterms:created>
  <dcterms:modified xsi:type="dcterms:W3CDTF">2025-08-26T14:02:24Z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